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1" r:id="rId2"/>
    <p:sldId id="267" r:id="rId3"/>
    <p:sldId id="259" r:id="rId4"/>
    <p:sldId id="263" r:id="rId5"/>
    <p:sldId id="270" r:id="rId6"/>
    <p:sldId id="269" r:id="rId7"/>
    <p:sldId id="256" r:id="rId8"/>
    <p:sldId id="257" r:id="rId9"/>
    <p:sldId id="268" r:id="rId10"/>
    <p:sldId id="260" r:id="rId11"/>
    <p:sldId id="265" r:id="rId12"/>
    <p:sldId id="266" r:id="rId13"/>
    <p:sldId id="261" r:id="rId14"/>
    <p:sldId id="272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147" autoAdjust="0"/>
    <p:restoredTop sz="94624" autoAdjust="0"/>
  </p:normalViewPr>
  <p:slideViewPr>
    <p:cSldViewPr>
      <p:cViewPr>
        <p:scale>
          <a:sx n="57" d="100"/>
          <a:sy n="57" d="100"/>
        </p:scale>
        <p:origin x="-1764" y="-43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11.09.2017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11.09.2017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11.09.2017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11.09.2017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11.09.2017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11.09.2017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11.09.2017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11.09.2017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764704"/>
            <a:ext cx="8458200" cy="1222375"/>
          </a:xfrm>
        </p:spPr>
        <p:txBody>
          <a:bodyPr/>
          <a:lstStyle/>
          <a:p>
            <a:pPr algn="ctr"/>
            <a:r>
              <a:rPr lang="ru-RU" dirty="0" smtClean="0"/>
              <a:t>Посадка  лука, бархатцев и укропа в детском саду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2276872"/>
            <a:ext cx="8458200" cy="3024336"/>
          </a:xfrm>
        </p:spPr>
        <p:txBody>
          <a:bodyPr>
            <a:normAutofit lnSpcReduction="10000"/>
          </a:bodyPr>
          <a:lstStyle/>
          <a:p>
            <a:r>
              <a:rPr lang="ru-RU" b="1" dirty="0" smtClean="0"/>
              <a:t>Цель:</a:t>
            </a:r>
            <a:endParaRPr lang="ru-RU" dirty="0" smtClean="0"/>
          </a:p>
          <a:p>
            <a:pPr algn="just"/>
            <a:r>
              <a:rPr lang="ru-RU" dirty="0" smtClean="0"/>
              <a:t>           Вовлечь детей  в практическую деятельность по выращиванию лука, и цветов; Развитие интереса к опытнической и исследовательской деятельности; Развивать у детей умение ухаживать за культурными растениями, наблюдать за их ростом; Воспитывать уважение к труду, бережное отношение к его результатам. </a:t>
            </a:r>
          </a:p>
          <a:p>
            <a:r>
              <a:rPr lang="ru-RU" b="1" dirty="0" smtClean="0"/>
              <a:t>2-ая младшая группа 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Юляшка\Desktop\IMG_3019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 rot="5400000">
            <a:off x="1529712" y="710648"/>
            <a:ext cx="5579920" cy="5400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Юляшка\Desktop\IMG_3035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899592" y="620688"/>
            <a:ext cx="7200000" cy="5400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Юляшка\Desktop\IMG_3038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899592" y="692696"/>
            <a:ext cx="7329600" cy="5497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Юляшка\Desktop\IMG_3020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 rot="5400000">
            <a:off x="1637724" y="674644"/>
            <a:ext cx="5939960" cy="5400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435280" cy="81872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Наблюдение за ростом и развитием </a:t>
            </a:r>
            <a:endParaRPr lang="ru-RU" dirty="0"/>
          </a:p>
        </p:txBody>
      </p:sp>
      <p:pic>
        <p:nvPicPr>
          <p:cNvPr id="1026" name="Picture 2" descr="C:\Users\Юляшка\Desktop\IMG_3066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83568" y="1268760"/>
            <a:ext cx="7329600" cy="52811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Users\Юляшка\Desktop\IMG_3034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 rot="5400000">
            <a:off x="1127617" y="1040735"/>
            <a:ext cx="6240694" cy="46805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Юляшка\Desktop\IMG_3023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 rot="5400000">
            <a:off x="-576572" y="1448780"/>
            <a:ext cx="6048672" cy="4104456"/>
          </a:xfrm>
          <a:prstGeom prst="rect">
            <a:avLst/>
          </a:prstGeom>
          <a:noFill/>
        </p:spPr>
      </p:pic>
      <p:pic>
        <p:nvPicPr>
          <p:cNvPr id="5" name="Picture 2" descr="C:\Users\Юляшка\Desktop\IMG_3022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5400000">
            <a:off x="3695902" y="1280762"/>
            <a:ext cx="6144683" cy="439248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Юляшка\Desktop\IMG_3025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 rot="5400000">
            <a:off x="1433634" y="1166765"/>
            <a:ext cx="6096811" cy="45726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C:\Users\Юляшка\Desktop\IMG_3027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 rot="5400000">
            <a:off x="1097664" y="926672"/>
            <a:ext cx="6444616" cy="49685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C:\Users\Юляшка\Desktop\IMG_3028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 rot="5400000">
            <a:off x="1445894" y="1082498"/>
            <a:ext cx="5772568" cy="48489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:\Users\Юляшка\Desktop\IMG_303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 rot="5400000">
            <a:off x="1241680" y="782656"/>
            <a:ext cx="6300000" cy="5400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Юляшка\Desktop\IMG_3030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 rot="5400000">
            <a:off x="1657706" y="798678"/>
            <a:ext cx="5612564" cy="56886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C:\Users\Юляшка\Desktop\IMG_303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 rot="5400000">
            <a:off x="1596964" y="1147452"/>
            <a:ext cx="5842159" cy="47886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28</TotalTime>
  <Words>65</Words>
  <Application>Microsoft Office PowerPoint</Application>
  <PresentationFormat>Экран (4:3)</PresentationFormat>
  <Paragraphs>5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Трек</vt:lpstr>
      <vt:lpstr>Посадка  лука, бархатцев и укропа в детском саду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Наблюдение за ростом и развитием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Юляшка</dc:creator>
  <cp:lastModifiedBy>Юляшка</cp:lastModifiedBy>
  <cp:revision>6</cp:revision>
  <dcterms:created xsi:type="dcterms:W3CDTF">2017-03-18T08:38:43Z</dcterms:created>
  <dcterms:modified xsi:type="dcterms:W3CDTF">2017-09-11T15:57:52Z</dcterms:modified>
</cp:coreProperties>
</file>