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69" r:id="rId3"/>
    <p:sldId id="272" r:id="rId4"/>
    <p:sldId id="270" r:id="rId5"/>
    <p:sldId id="271" r:id="rId6"/>
    <p:sldId id="273" r:id="rId7"/>
    <p:sldId id="265" r:id="rId8"/>
    <p:sldId id="257" r:id="rId9"/>
    <p:sldId id="258" r:id="rId10"/>
    <p:sldId id="259" r:id="rId11"/>
    <p:sldId id="260" r:id="rId12"/>
    <p:sldId id="261" r:id="rId13"/>
    <p:sldId id="262" r:id="rId14"/>
    <p:sldId id="267" r:id="rId15"/>
    <p:sldId id="268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29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5AA865-29DD-4B30-B469-B53690EE0D80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8E7660-BDE9-43FE-B849-5CB2579DE8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612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8E7660-BDE9-43FE-B849-5CB2579DE89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60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46468E0-9A1B-485B-9012-2C8D6870725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A3FB0C5-D5A8-492C-AC1A-A0F70413ACB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68E0-9A1B-485B-9012-2C8D6870725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FB0C5-D5A8-492C-AC1A-A0F70413AC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68E0-9A1B-485B-9012-2C8D6870725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FB0C5-D5A8-492C-AC1A-A0F70413AC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46468E0-9A1B-485B-9012-2C8D6870725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A3FB0C5-D5A8-492C-AC1A-A0F70413ACB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46468E0-9A1B-485B-9012-2C8D6870725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A3FB0C5-D5A8-492C-AC1A-A0F70413ACB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68E0-9A1B-485B-9012-2C8D6870725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FB0C5-D5A8-492C-AC1A-A0F70413ACB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68E0-9A1B-485B-9012-2C8D6870725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FB0C5-D5A8-492C-AC1A-A0F70413ACB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6468E0-9A1B-485B-9012-2C8D6870725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A3FB0C5-D5A8-492C-AC1A-A0F70413ACB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68E0-9A1B-485B-9012-2C8D6870725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FB0C5-D5A8-492C-AC1A-A0F70413AC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46468E0-9A1B-485B-9012-2C8D6870725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A3FB0C5-D5A8-492C-AC1A-A0F70413ACB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6468E0-9A1B-485B-9012-2C8D6870725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A3FB0C5-D5A8-492C-AC1A-A0F70413ACB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46468E0-9A1B-485B-9012-2C8D68707259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A3FB0C5-D5A8-492C-AC1A-A0F70413AC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324528" cy="70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7667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34766"/>
            <a:ext cx="9038145" cy="6778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151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 preferRelativeResize="0"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8988490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593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 preferRelativeResize="0"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898848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928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898848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305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«Добрые советы» для борьбы психологическими перегрузками</a:t>
            </a:r>
            <a:r>
              <a:rPr lang="ru-RU" sz="2800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 </a:t>
            </a:r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себе возможность расслабиться, сделать </a:t>
            </a:r>
            <a:r>
              <a:rPr lang="ru-RU" b="1" dirty="0" smtClean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сделайте себе </a:t>
            </a:r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что-либо приятное.</a:t>
            </a:r>
          </a:p>
          <a:p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Разговаривайте с людьми по пустякам – тоже лекарство от стресса.</a:t>
            </a:r>
          </a:p>
          <a:p>
            <a:pPr lvl="0"/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Избавьтесь от боязни ошибиться – достичь полного совершенства всё равно не получиться, а пробовать разные варианты необходимо.</a:t>
            </a:r>
          </a:p>
          <a:p>
            <a:pPr lvl="0"/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Станьте заменимыми. Надо избавиться от иллюзии, что без Вас процесс остановится. Сочетание ответственности с незаменимостью – путь к выгоранию.</a:t>
            </a:r>
          </a:p>
          <a:p>
            <a:pPr lvl="0"/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 смотреть на вещи оптимистично.</a:t>
            </a:r>
          </a:p>
          <a:p>
            <a:pPr lvl="0"/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время, чтобы побыть наедине с собой.</a:t>
            </a:r>
          </a:p>
          <a:p>
            <a:pPr lvl="0"/>
            <a:endParaRPr lang="ru-RU" dirty="0">
              <a:solidFill>
                <a:srgbClr val="9B298D"/>
              </a:solidFill>
            </a:endParaRPr>
          </a:p>
          <a:p>
            <a:pPr lvl="0"/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7" y="61223"/>
            <a:ext cx="1872208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470" y="4581128"/>
            <a:ext cx="1944217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090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620688"/>
            <a:ext cx="7467600" cy="487375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Общайтесь с людьми, с которыми чувствуете себя комфортно</a:t>
            </a:r>
          </a:p>
          <a:p>
            <a:pPr lvl="0"/>
            <a:r>
              <a:rPr lang="ru-RU" b="1" dirty="0" smtClean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 делать вид, что вам нравится то, что вам на самом деле неприятно.</a:t>
            </a:r>
          </a:p>
          <a:p>
            <a:pPr lvl="0"/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 реже говорить: «Я этого не могу сделать».</a:t>
            </a:r>
          </a:p>
          <a:p>
            <a:pPr lvl="0"/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Используйте возможность выступить с речью.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3861048"/>
            <a:ext cx="3056723" cy="204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45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8964488" cy="70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653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здоровье?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определению Всемирной Организации Здравоохранения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это состояние полного физического, психического и социального благополучия, а не просто отсутствие болезней.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821868"/>
            <a:ext cx="3096344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1" y="3088940"/>
            <a:ext cx="2847975" cy="19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960" y="4653136"/>
            <a:ext cx="2724150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0868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784976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842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488068"/>
            <a:ext cx="8280920" cy="58212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Абрахам </a:t>
            </a:r>
            <a:r>
              <a:rPr lang="ru-RU" sz="4000" b="1" dirty="0" err="1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Маслоу</a:t>
            </a:r>
            <a:r>
              <a:rPr lang="ru-RU" sz="4000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/>
              <a:t> </a:t>
            </a:r>
          </a:p>
          <a:p>
            <a:pPr marL="0" indent="0">
              <a:buNone/>
            </a:pPr>
            <a:r>
              <a:rPr lang="ru-RU" b="1" dirty="0">
                <a:solidFill>
                  <a:srgbClr val="9B298D"/>
                </a:solidFill>
              </a:rPr>
              <a:t>(1908-1970</a:t>
            </a:r>
            <a:r>
              <a:rPr lang="ru-RU" dirty="0"/>
              <a:t>)</a:t>
            </a:r>
            <a:endParaRPr lang="ru-RU" b="1" dirty="0">
              <a:solidFill>
                <a:srgbClr val="9B298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американский психолог</a:t>
            </a:r>
          </a:p>
          <a:p>
            <a:pPr marL="0" indent="0">
              <a:buNone/>
            </a:pPr>
            <a:endParaRPr lang="ru-RU" b="1" dirty="0">
              <a:solidFill>
                <a:srgbClr val="9B298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Выделял две составляющих психологического здоровья.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стремление быть всем, т.е. развивать свой потенциал.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стремление к творчеству.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0648"/>
            <a:ext cx="2414389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118" y="3861047"/>
            <a:ext cx="3672408" cy="2793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118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</a:t>
            </a:r>
            <a:r>
              <a:rPr lang="ru-RU" sz="3200" b="1" dirty="0" err="1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Маслоу</a:t>
            </a:r>
            <a:r>
              <a:rPr lang="ru-RU" sz="3200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утверждал, что психологически здоровой личности присущи такие качества, как:</a:t>
            </a:r>
          </a:p>
          <a:p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принятие других, </a:t>
            </a:r>
          </a:p>
          <a:p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автономия, </a:t>
            </a:r>
          </a:p>
          <a:p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стойкость, </a:t>
            </a:r>
          </a:p>
          <a:p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чувствительность к прекрасному, </a:t>
            </a:r>
          </a:p>
          <a:p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юмора, </a:t>
            </a:r>
          </a:p>
          <a:p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альтруизм,</a:t>
            </a:r>
          </a:p>
          <a:p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склонность к творчеству.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005" y="3861048"/>
            <a:ext cx="4360342" cy="2724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783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404664"/>
            <a:ext cx="7467600" cy="59252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100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Преграда - синдром профессионального выгорания.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симптомы</a:t>
            </a:r>
            <a:r>
              <a:rPr lang="ru-RU" i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усталость, утомление, истощение, психосоматические недомогания, бессонница, одышка.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симптомы:</a:t>
            </a:r>
            <a:r>
              <a:rPr lang="ru-RU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негативное отношение к партнерам и к самой работе; агрессивность </a:t>
            </a:r>
            <a:r>
              <a:rPr lang="ru-RU" dirty="0" err="1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упадническое</a:t>
            </a:r>
            <a:r>
              <a:rPr lang="ru-RU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настроение; пессимизм. 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Поведенческие симптомы</a:t>
            </a:r>
            <a:r>
              <a:rPr lang="ru-RU" i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восприятие репертуара рабочих действий как скудного, стремление пораньше уйти с работы, установить дистанцию в общении с клиентами и коллегами.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013176"/>
            <a:ext cx="3028950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386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учителей по данным статистики факторами дискомфорта выступают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и психологическое напряжение труда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Постоянное оценивание со стороны различных людей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уровень ответственности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Тенденция агрессивного отношения со стороны родителей и учащихся</a:t>
            </a:r>
            <a:r>
              <a:rPr lang="ru-RU" sz="2800" b="1" dirty="0">
                <a:solidFill>
                  <a:srgbClr val="9B298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6" name="Picture 2" descr="Картинки по запросу учитель кричит картин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4237651"/>
            <a:ext cx="5616623" cy="2336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31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67381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577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939" y="0"/>
            <a:ext cx="9009201" cy="6756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557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339</TotalTime>
  <Words>238</Words>
  <Application>Microsoft Office PowerPoint</Application>
  <PresentationFormat>Экран (4:3)</PresentationFormat>
  <Paragraphs>45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Презентация PowerPoint</vt:lpstr>
      <vt:lpstr>Что такое здоровье?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«Добрые советы» для борьбы психологическими перегрузками.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Psikholog</dc:creator>
  <cp:lastModifiedBy>Psikholog</cp:lastModifiedBy>
  <cp:revision>27</cp:revision>
  <dcterms:created xsi:type="dcterms:W3CDTF">2017-01-09T09:46:35Z</dcterms:created>
  <dcterms:modified xsi:type="dcterms:W3CDTF">2017-04-05T08:42:28Z</dcterms:modified>
</cp:coreProperties>
</file>