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59" r:id="rId3"/>
    <p:sldId id="269" r:id="rId4"/>
    <p:sldId id="285" r:id="rId5"/>
    <p:sldId id="286" r:id="rId6"/>
    <p:sldId id="28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00" autoAdjust="0"/>
  </p:normalViewPr>
  <p:slideViewPr>
    <p:cSldViewPr>
      <p:cViewPr varScale="1">
        <p:scale>
          <a:sx n="77" d="100"/>
          <a:sy n="77" d="100"/>
        </p:scale>
        <p:origin x="-102" y="-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511DA-C651-4101-A88D-E640B150DE7E}" type="datetimeFigureOut">
              <a:rPr lang="ru-RU" smtClean="0"/>
              <a:t>07.04.2017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70EAE-9A15-4A6D-8339-633494D28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159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E1D325-2738-4036-88E6-D1437F8AAA4F}" type="datetimeFigureOut">
              <a:rPr lang="ru-RU" smtClean="0"/>
              <a:t>07.04.2017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C47227-A886-4006-B523-ED345BC4D55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Портфолио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воспитателя</a:t>
            </a:r>
            <a:endParaRPr lang="ru-RU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C00000"/>
                </a:solidFill>
              </a:rPr>
              <a:t>Сколченковой</a:t>
            </a:r>
            <a:r>
              <a:rPr lang="ru-RU" dirty="0" smtClean="0">
                <a:solidFill>
                  <a:srgbClr val="C00000"/>
                </a:solidFill>
              </a:rPr>
              <a:t> Натальи Алексеевны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7" r="19534"/>
          <a:stretch/>
        </p:blipFill>
        <p:spPr>
          <a:xfrm>
            <a:off x="2987824" y="1340768"/>
            <a:ext cx="3015724" cy="3403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0421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86800" cy="83820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 образовательное учреждение</a:t>
            </a:r>
            <a:b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Детский сад № 114 « Чебурашка» </a:t>
            </a:r>
            <a:b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sz="1800" b="1" dirty="0" smtClean="0"/>
          </a:p>
          <a:p>
            <a:pPr marL="0" indent="0" algn="ctr">
              <a:buNone/>
            </a:pPr>
            <a:endParaRPr lang="ru-RU" sz="1800" b="1" dirty="0"/>
          </a:p>
          <a:p>
            <a:pPr marL="0" indent="0" algn="ctr">
              <a:buNone/>
            </a:pPr>
            <a:endParaRPr lang="ru-RU" sz="1800" b="1" dirty="0" smtClean="0"/>
          </a:p>
          <a:p>
            <a:pPr marL="0" indent="0" algn="ctr">
              <a:buNone/>
            </a:pPr>
            <a:endParaRPr lang="ru-RU" sz="1800" b="1" dirty="0"/>
          </a:p>
          <a:p>
            <a:pPr marL="0" indent="0" algn="ctr">
              <a:buNone/>
            </a:pPr>
            <a:endParaRPr lang="ru-RU" sz="1800" b="1" dirty="0" smtClean="0"/>
          </a:p>
          <a:p>
            <a:pPr marL="0" indent="0" algn="ctr">
              <a:buNone/>
            </a:pPr>
            <a:endParaRPr lang="ru-RU" sz="1800" b="1" dirty="0"/>
          </a:p>
          <a:p>
            <a:pPr marL="0" indent="0" algn="ctr">
              <a:buNone/>
            </a:pPr>
            <a:endParaRPr lang="ru-RU" sz="1800" b="1" dirty="0" smtClean="0"/>
          </a:p>
          <a:p>
            <a:pPr marL="0" indent="0" algn="ctr">
              <a:buNone/>
            </a:pPr>
            <a:endParaRPr lang="ru-RU" sz="1800" b="1" dirty="0"/>
          </a:p>
          <a:p>
            <a:pPr marL="0" indent="0" algn="ctr">
              <a:buNone/>
            </a:pPr>
            <a:endParaRPr lang="ru-RU" sz="1800" b="1" dirty="0" smtClean="0"/>
          </a:p>
          <a:p>
            <a:pPr marL="0" indent="0" algn="ctr">
              <a:buNone/>
            </a:pPr>
            <a:endParaRPr lang="ru-RU" sz="2400" b="1" dirty="0" smtClean="0">
              <a:latin typeface="Bookman Old Style" pitchFamily="18" charset="0"/>
            </a:endParaRPr>
          </a:p>
          <a:p>
            <a:pPr marL="0" indent="0" algn="ctr">
              <a:buNone/>
            </a:pPr>
            <a:endParaRPr lang="ru-RU" sz="2400" b="1" dirty="0">
              <a:latin typeface="Bookman Old Style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Общий трудовой стаж – 10 лет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Стаж педагогической работы- 10 лет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В данном учреждении – 10 лет</a:t>
            </a:r>
          </a:p>
          <a:p>
            <a:endParaRPr lang="ru-RU" sz="2400" dirty="0" smtClean="0">
              <a:latin typeface="Bookman Old Style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D:\P204064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619" y="1628800"/>
            <a:ext cx="4176464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465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323528" y="332656"/>
            <a:ext cx="5832648" cy="4824536"/>
          </a:xfrm>
        </p:spPr>
        <p:txBody>
          <a:bodyPr>
            <a:normAutofit fontScale="92500"/>
          </a:bodyPr>
          <a:lstStyle/>
          <a:p>
            <a:pPr algn="ctr"/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Simplified Arabic" pitchFamily="18" charset="-78"/>
              </a:rPr>
              <a:t>Сколченкова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Simplified Arabic" pitchFamily="18" charset="-78"/>
              </a:rPr>
              <a:t> Наталья Алексеевна</a:t>
            </a:r>
          </a:p>
          <a:p>
            <a:pPr algn="ctr"/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 smtClean="0">
              <a:ln>
                <a:solidFill>
                  <a:srgbClr val="00B05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12. 06.1985 года рождения,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мею высшее педагогическое образование.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кончила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Брянский государственный университет</a:t>
            </a:r>
          </a:p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мени академика И.Г. Петровского 2008 году.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Присвоена квалификация « Учитель начальных классов»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7" r="19534"/>
          <a:stretch/>
        </p:blipFill>
        <p:spPr>
          <a:xfrm>
            <a:off x="6209268" y="404813"/>
            <a:ext cx="2342039" cy="273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31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1934" y="357166"/>
            <a:ext cx="12538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Цель: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458200" cy="171451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формировать представления о геометрических фигурах и величине предметов в ходе решения проблемных ситуаций</a:t>
            </a:r>
            <a:endParaRPr lang="ru-RU" sz="24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500306"/>
            <a:ext cx="5799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  <a:cs typeface="Arial" pitchFamily="34" charset="0"/>
              </a:rPr>
              <a:t>Прогнозируемый результат: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000372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Самостоятельная познавательно-исследовательская деятельность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857628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Навык свободного общения вербальными  и невербальными средствами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40" y="4643446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Применение  усвоенных знаний и способов для решения новых задач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5429264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  Система знаний и представлений о</a:t>
            </a:r>
          </a:p>
          <a:p>
            <a:pPr>
              <a:buClr>
                <a:srgbClr val="C00000"/>
              </a:buClr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    геометрических фигурах и величинах</a:t>
            </a:r>
          </a:p>
          <a:p>
            <a:pPr>
              <a:buClr>
                <a:srgbClr val="C00000"/>
              </a:buClr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    предметов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939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86050" y="1857364"/>
            <a:ext cx="3429024" cy="2786082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Педагогические технологии обучения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85728"/>
            <a:ext cx="3071834" cy="164307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0066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err="1" smtClean="0">
                <a:solidFill>
                  <a:srgbClr val="006600"/>
                </a:solidFill>
                <a:latin typeface="Bookman Old Style" pitchFamily="18" charset="0"/>
              </a:rPr>
              <a:t>Здоровьесберегающие</a:t>
            </a:r>
            <a:r>
              <a:rPr lang="ru-RU" sz="2400" b="1" dirty="0" smtClean="0">
                <a:solidFill>
                  <a:srgbClr val="006600"/>
                </a:solidFill>
                <a:latin typeface="Bookman Old Style" pitchFamily="18" charset="0"/>
              </a:rPr>
              <a:t> технологии</a:t>
            </a:r>
            <a:endParaRPr lang="ru-RU" sz="24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214290"/>
            <a:ext cx="3571900" cy="17859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rgbClr val="006600"/>
                </a:solidFill>
                <a:latin typeface="Bookman Old Style" pitchFamily="18" charset="0"/>
              </a:rPr>
              <a:t>Технология проблемного обучения</a:t>
            </a:r>
            <a:endParaRPr lang="ru-RU" sz="24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4500570"/>
            <a:ext cx="3143272" cy="207167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rgbClr val="006600"/>
                </a:solidFill>
                <a:latin typeface="Bookman Old Style" pitchFamily="18" charset="0"/>
              </a:rPr>
              <a:t>Игровые технологии</a:t>
            </a:r>
            <a:endParaRPr lang="ru-RU" sz="24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500570"/>
            <a:ext cx="3071834" cy="207167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solidFill>
                  <a:srgbClr val="006600"/>
                </a:solidFill>
                <a:latin typeface="Bookman Old Style" pitchFamily="18" charset="0"/>
              </a:rPr>
              <a:t>Компьютерные технологии</a:t>
            </a:r>
          </a:p>
        </p:txBody>
      </p:sp>
      <p:sp>
        <p:nvSpPr>
          <p:cNvPr id="14" name="Стрелка вниз 13"/>
          <p:cNvSpPr/>
          <p:nvPr/>
        </p:nvSpPr>
        <p:spPr>
          <a:xfrm rot="2999241">
            <a:off x="1619161" y="3467942"/>
            <a:ext cx="985034" cy="857562"/>
          </a:xfrm>
          <a:prstGeom prst="down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7669395">
            <a:off x="1714284" y="2206206"/>
            <a:ext cx="959782" cy="896240"/>
          </a:xfrm>
          <a:prstGeom prst="down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9754394">
            <a:off x="6388645" y="2161485"/>
            <a:ext cx="796561" cy="893125"/>
          </a:xfrm>
          <a:prstGeom prst="right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8624476">
            <a:off x="6280988" y="3553227"/>
            <a:ext cx="857256" cy="785818"/>
          </a:xfrm>
          <a:prstGeom prst="downArrow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6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4665"/>
            <a:ext cx="8458200" cy="86409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Методы и приемы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786454"/>
            <a:ext cx="8262966" cy="571504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1257300" lvl="2" indent="-342900" algn="r"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ru-RU" sz="10400" b="1" i="1" dirty="0" smtClean="0">
                <a:solidFill>
                  <a:srgbClr val="800000"/>
                </a:solidFill>
                <a:latin typeface="Bookman Old Style" pitchFamily="18" charset="0"/>
              </a:rPr>
              <a:t>«Провалы памяти»</a:t>
            </a:r>
            <a:endParaRPr lang="ru-RU" sz="10400" b="1" i="1" dirty="0">
              <a:solidFill>
                <a:srgbClr val="80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285860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</a:rPr>
              <a:t>Проблемные ситуации и проблемные вопросы</a:t>
            </a: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</a:rPr>
              <a:t>Игровой прием</a:t>
            </a: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</a:rPr>
              <a:t>Наблюдение</a:t>
            </a: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</a:rPr>
              <a:t>Анализ ситуаций</a:t>
            </a:r>
          </a:p>
          <a:p>
            <a:pPr marL="342900" indent="-342900"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8000"/>
                </a:solidFill>
                <a:latin typeface="Bookman Old Style" pitchFamily="18" charset="0"/>
              </a:rPr>
              <a:t>Упражнение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571876"/>
            <a:ext cx="835821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r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600" b="1" i="1" dirty="0" smtClean="0">
                <a:solidFill>
                  <a:srgbClr val="800000"/>
                </a:solidFill>
                <a:latin typeface="Bookman Old Style" pitchFamily="18" charset="0"/>
              </a:rPr>
              <a:t>Голосовая и эмоциональная модуляция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4500570"/>
            <a:ext cx="67151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r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600" b="1" i="1" dirty="0" smtClean="0">
                <a:solidFill>
                  <a:srgbClr val="800000"/>
                </a:solidFill>
                <a:latin typeface="Bookman Old Style" pitchFamily="18" charset="0"/>
              </a:rPr>
              <a:t>Модуляция темпа речи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000636"/>
            <a:ext cx="878684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r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600" b="1" i="1" dirty="0" smtClean="0">
                <a:solidFill>
                  <a:srgbClr val="800000"/>
                </a:solidFill>
                <a:latin typeface="Bookman Old Style" pitchFamily="18" charset="0"/>
              </a:rPr>
              <a:t>Прерывание речи, использование догадки</a:t>
            </a:r>
          </a:p>
        </p:txBody>
      </p:sp>
    </p:spTree>
    <p:extLst>
      <p:ext uri="{BB962C8B-B14F-4D97-AF65-F5344CB8AC3E}">
        <p14:creationId xmlns:p14="http://schemas.microsoft.com/office/powerpoint/2010/main" val="56791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521</TotalTime>
  <Words>147</Words>
  <Application>Microsoft Office PowerPoint</Application>
  <PresentationFormat>Экран (4:3)</PresentationFormat>
  <Paragraphs>64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Портфолио</vt:lpstr>
      <vt:lpstr> Муниципальное бюджетное дошкольное  образовательное учреждение Детский сад № 114 « Чебурашка»  </vt:lpstr>
      <vt:lpstr>Презентация PowerPoint</vt:lpstr>
      <vt:lpstr>формировать представления о геометрических фигурах и величине предметов в ходе решения проблемных ситуаций</vt:lpstr>
      <vt:lpstr>Презентация PowerPoint</vt:lpstr>
      <vt:lpstr>Методы и приемы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Серж</dc:creator>
  <cp:lastModifiedBy>Серж</cp:lastModifiedBy>
  <cp:revision>42</cp:revision>
  <dcterms:created xsi:type="dcterms:W3CDTF">2012-11-10T20:21:05Z</dcterms:created>
  <dcterms:modified xsi:type="dcterms:W3CDTF">2017-04-07T09:22:37Z</dcterms:modified>
</cp:coreProperties>
</file>