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8" r:id="rId2"/>
    <p:sldId id="257" r:id="rId3"/>
    <p:sldId id="259" r:id="rId4"/>
    <p:sldId id="260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3" r:id="rId16"/>
    <p:sldId id="274" r:id="rId17"/>
    <p:sldId id="275" r:id="rId18"/>
    <p:sldId id="278" r:id="rId19"/>
    <p:sldId id="279" r:id="rId20"/>
    <p:sldId id="280" r:id="rId21"/>
    <p:sldId id="281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>
    <p:kiosk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1182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0E7B14-805C-41C1-81C1-3364E64373D1}" type="datetimeFigureOut">
              <a:rPr lang="ru-RU" smtClean="0"/>
              <a:t>11.09.2017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65C6EC-8318-45FD-AB69-B7C7EF8E1E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88488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4000">
        <p:circle/>
      </p:transition>
    </mc:Choice>
    <mc:Fallback xmlns="">
      <p:transition spd="slow" advClick="0" advTm="4000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4000">
        <p:circle/>
      </p:transition>
    </mc:Choice>
    <mc:Fallback xmlns="">
      <p:transition spd="slow" advClick="0" advTm="4000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4000">
        <p:circle/>
      </p:transition>
    </mc:Choice>
    <mc:Fallback xmlns="">
      <p:transition spd="slow" advClick="0" advTm="4000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4000">
        <p:circle/>
      </p:transition>
    </mc:Choice>
    <mc:Fallback xmlns="">
      <p:transition spd="slow" advClick="0" advTm="4000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4000">
        <p:circle/>
      </p:transition>
    </mc:Choice>
    <mc:Fallback xmlns="">
      <p:transition spd="slow" advClick="0" advTm="4000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4000">
        <p:circle/>
      </p:transition>
    </mc:Choice>
    <mc:Fallback xmlns="">
      <p:transition spd="slow" advClick="0" advTm="4000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4000">
        <p:circle/>
      </p:transition>
    </mc:Choice>
    <mc:Fallback xmlns="">
      <p:transition spd="slow" advClick="0" advTm="4000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4000">
        <p:circle/>
      </p:transition>
    </mc:Choice>
    <mc:Fallback xmlns="">
      <p:transition spd="slow" advClick="0" advTm="4000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4000">
        <p:circle/>
      </p:transition>
    </mc:Choice>
    <mc:Fallback xmlns="">
      <p:transition spd="slow" advClick="0" advTm="4000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4000">
        <p:circle/>
      </p:transition>
    </mc:Choice>
    <mc:Fallback xmlns="">
      <p:transition spd="slow" advClick="0" advTm="4000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4000">
        <p:circle/>
      </p:transition>
    </mc:Choice>
    <mc:Fallback xmlns="">
      <p:transition spd="slow" advClick="0" advTm="4000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800" advClick="0" advTm="4000">
        <p:circle/>
      </p:transition>
    </mc:Choice>
    <mc:Fallback xmlns="">
      <p:transition spd="slow" advClick="0" advTm="4000">
        <p:circl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Проект: «Огород на окне»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624618"/>
            <a:ext cx="8208912" cy="4900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68696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4000">
        <p:circle/>
      </p:transition>
    </mc:Choice>
    <mc:Fallback xmlns="">
      <p:transition spd="slow" advClick="0" advTm="4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Оля\Desktop\огород на окне\IMG_056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66098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4000">
        <p14:prism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Оля\Desktop\огород на окне\DSCN021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157786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4000">
        <p14:prism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C:\Users\Оля\Desktop\огород на окне\DSC_001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027708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4000">
        <p:circle/>
      </p:transition>
    </mc:Choice>
    <mc:Fallback xmlns="">
      <p:transition spd="slow" advClick="0" advTm="4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Оля\Desktop\огород на окне\DSC_001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703131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4000">
        <p:circle/>
      </p:transition>
    </mc:Choice>
    <mc:Fallback xmlns="">
      <p:transition spd="slow" advClick="0" advTm="4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Оля\Desktop\огород на окне\DSC_00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279712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4000">
        <p:circle/>
      </p:transition>
    </mc:Choice>
    <mc:Fallback xmlns="">
      <p:transition spd="slow" advClick="0" advTm="4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Оля\Desktop\огород на окне\IMG_018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145874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4000">
        <p:diamond/>
      </p:transition>
    </mc:Choice>
    <mc:Fallback xmlns="">
      <p:transition spd="slow" advClick="0" advTm="4000">
        <p:diamond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Оля\Desktop\огород на окне\IMG_018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237155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4000">
        <p:diamond/>
      </p:transition>
    </mc:Choice>
    <mc:Fallback xmlns="">
      <p:transition spd="slow" advClick="0" advTm="4000">
        <p:diamond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Оля\Desktop\огород на окне\IMG_018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119885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4000">
        <p:diamond/>
      </p:transition>
    </mc:Choice>
    <mc:Fallback xmlns="">
      <p:transition spd="slow" advClick="0" advTm="4000">
        <p:diamond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Оля\Desktop\огород на окне\IMG_035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03876296"/>
      </p:ext>
    </p:extLst>
  </p:cSld>
  <p:clrMapOvr>
    <a:masterClrMapping/>
  </p:clrMapOvr>
  <p:transition spd="slow" advClick="0" advTm="4000">
    <p:plus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Оля\Desktop\огород на окне\IMG_035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309582004"/>
      </p:ext>
    </p:extLst>
  </p:cSld>
  <p:clrMapOvr>
    <a:masterClrMapping/>
  </p:clrMapOvr>
  <p:transition spd="slow" advClick="0" advTm="4000">
    <p:plu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7019" y="221089"/>
            <a:ext cx="8424936" cy="644073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solidFill>
                  <a:schemeClr val="tx1"/>
                </a:solidFill>
                <a:latin typeface="+mj-lt"/>
                <a:ea typeface="Calibri"/>
                <a:cs typeface="Times New Roman"/>
              </a:rPr>
              <a:t>Цель:</a:t>
            </a:r>
            <a:r>
              <a:rPr lang="ru-RU" sz="2400" b="1" dirty="0" smtClean="0">
                <a:solidFill>
                  <a:schemeClr val="tx1"/>
                </a:solidFill>
                <a:latin typeface="+mj-lt"/>
                <a:ea typeface="Calibri"/>
                <a:cs typeface="Times New Roman"/>
              </a:rPr>
              <a:t>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solidFill>
                  <a:schemeClr val="tx1"/>
                </a:solidFill>
                <a:latin typeface="+mj-lt"/>
                <a:ea typeface="Calibri"/>
                <a:cs typeface="Times New Roman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+mj-lt"/>
                <a:ea typeface="Calibri"/>
                <a:cs typeface="Times New Roman"/>
              </a:rPr>
              <a:t>Формирование </a:t>
            </a:r>
            <a:r>
              <a:rPr lang="ru-RU" sz="2400" dirty="0">
                <a:solidFill>
                  <a:schemeClr val="tx1"/>
                </a:solidFill>
                <a:latin typeface="+mj-lt"/>
                <a:ea typeface="Calibri"/>
                <a:cs typeface="Times New Roman"/>
              </a:rPr>
              <a:t>экологической культуры у детей, интереса к познавательно-исследовательской деятельности по выращиванию культурных </a:t>
            </a:r>
            <a:r>
              <a:rPr lang="ru-RU" sz="2400" dirty="0" smtClean="0">
                <a:solidFill>
                  <a:schemeClr val="tx1"/>
                </a:solidFill>
                <a:latin typeface="+mj-lt"/>
                <a:ea typeface="Calibri"/>
                <a:cs typeface="Times New Roman"/>
              </a:rPr>
              <a:t>растений.</a:t>
            </a:r>
            <a:endParaRPr lang="ru-RU" sz="2400" dirty="0">
              <a:solidFill>
                <a:schemeClr val="tx1"/>
              </a:solidFill>
              <a:latin typeface="+mj-lt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solidFill>
                  <a:schemeClr val="tx1"/>
                </a:solidFill>
                <a:latin typeface="+mj-lt"/>
                <a:ea typeface="Calibri"/>
                <a:cs typeface="Times New Roman"/>
              </a:rPr>
              <a:t>Задачи: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chemeClr val="tx1"/>
                </a:solidFill>
                <a:latin typeface="+mj-lt"/>
                <a:ea typeface="Calibri"/>
                <a:cs typeface="Times New Roman"/>
              </a:rPr>
              <a:t> </a:t>
            </a:r>
            <a:r>
              <a:rPr lang="ru-RU" sz="2000" dirty="0">
                <a:solidFill>
                  <a:schemeClr val="tx1"/>
                </a:solidFill>
                <a:latin typeface="+mj-lt"/>
                <a:ea typeface="Calibri"/>
                <a:cs typeface="Times New Roman"/>
              </a:rPr>
              <a:t>1. Расширить знания детей о культурных растениях.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solidFill>
                  <a:schemeClr val="tx1"/>
                </a:solidFill>
                <a:latin typeface="+mj-lt"/>
                <a:ea typeface="Calibri"/>
                <a:cs typeface="Times New Roman"/>
              </a:rPr>
              <a:t>2. Продолжить знакомить детей с особенностями выращивания культурных растений (перец, лук, помидоры, патиссоны, кабачки, горох, огурцы, картофель);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solidFill>
                  <a:schemeClr val="tx1"/>
                </a:solidFill>
                <a:latin typeface="+mj-lt"/>
                <a:ea typeface="Calibri"/>
                <a:cs typeface="Times New Roman"/>
              </a:rPr>
              <a:t>3. Обобщать представление детей о необходимости света, тепла, влаги почвы для роста растений.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solidFill>
                  <a:schemeClr val="tx1"/>
                </a:solidFill>
                <a:latin typeface="+mj-lt"/>
                <a:ea typeface="Calibri"/>
                <a:cs typeface="Times New Roman"/>
              </a:rPr>
              <a:t>4. Продолжать формировать умение детей ухаживать за культурными растениями.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solidFill>
                  <a:schemeClr val="tx1"/>
                </a:solidFill>
                <a:latin typeface="+mj-lt"/>
                <a:ea typeface="Calibri"/>
                <a:cs typeface="Times New Roman"/>
              </a:rPr>
              <a:t>5. Развивать бережное отношение к растениям и природе.</a:t>
            </a:r>
          </a:p>
        </p:txBody>
      </p:sp>
    </p:spTree>
    <p:extLst>
      <p:ext uri="{BB962C8B-B14F-4D97-AF65-F5344CB8AC3E}">
        <p14:creationId xmlns:p14="http://schemas.microsoft.com/office/powerpoint/2010/main" val="1254848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Оля\Desktop\огород на окне\IMG_035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248936240"/>
      </p:ext>
    </p:extLst>
  </p:cSld>
  <p:clrMapOvr>
    <a:masterClrMapping/>
  </p:clrMapOvr>
  <p:transition spd="slow" advClick="0" advTm="4000">
    <p:plus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980728"/>
            <a:ext cx="7931224" cy="504056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6600" b="1" dirty="0" smtClean="0">
                <a:solidFill>
                  <a:schemeClr val="tx1"/>
                </a:solidFill>
              </a:rPr>
              <a:t>Спасибо </a:t>
            </a:r>
            <a:br>
              <a:rPr lang="ru-RU" sz="6600" b="1" dirty="0" smtClean="0">
                <a:solidFill>
                  <a:schemeClr val="tx1"/>
                </a:solidFill>
              </a:rPr>
            </a:br>
            <a:r>
              <a:rPr lang="ru-RU" sz="6600" b="1" dirty="0" smtClean="0">
                <a:solidFill>
                  <a:schemeClr val="tx1"/>
                </a:solidFill>
              </a:rPr>
              <a:t>за</a:t>
            </a:r>
            <a:br>
              <a:rPr lang="ru-RU" sz="6600" b="1" dirty="0" smtClean="0">
                <a:solidFill>
                  <a:schemeClr val="tx1"/>
                </a:solidFill>
              </a:rPr>
            </a:br>
            <a:r>
              <a:rPr lang="ru-RU" sz="6600" b="1" dirty="0" smtClean="0">
                <a:solidFill>
                  <a:schemeClr val="tx1"/>
                </a:solidFill>
              </a:rPr>
              <a:t> внимание!</a:t>
            </a:r>
            <a:endParaRPr lang="ru-RU" sz="6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8426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4000">
        <p14:flash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496944" cy="6192688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Предполагаемый результат: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  <a:latin typeface="Times New Roman"/>
              </a:rPr>
              <a:t>д</a:t>
            </a:r>
            <a:r>
              <a:rPr lang="ru-RU" dirty="0" smtClean="0">
                <a:solidFill>
                  <a:schemeClr val="tx1"/>
                </a:solidFill>
                <a:latin typeface="Times New Roman"/>
                <a:ea typeface="Calibri"/>
              </a:rPr>
              <a:t>ети </a:t>
            </a:r>
            <a:r>
              <a:rPr lang="ru-RU" dirty="0">
                <a:solidFill>
                  <a:schemeClr val="tx1"/>
                </a:solidFill>
                <a:latin typeface="Times New Roman"/>
                <a:ea typeface="Calibri"/>
              </a:rPr>
              <a:t>знают основные виды культурных  растений; </a:t>
            </a:r>
            <a:r>
              <a:rPr lang="ru-RU" dirty="0" smtClean="0">
                <a:solidFill>
                  <a:schemeClr val="tx1"/>
                </a:solidFill>
                <a:latin typeface="Times New Roman"/>
                <a:ea typeface="Calibri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Times New Roman"/>
                <a:ea typeface="Calibri"/>
              </a:rPr>
            </a:br>
            <a:r>
              <a:rPr lang="ru-RU" dirty="0" smtClean="0">
                <a:solidFill>
                  <a:schemeClr val="tx1"/>
                </a:solidFill>
                <a:latin typeface="Times New Roman"/>
                <a:ea typeface="Calibri"/>
              </a:rPr>
              <a:t> </a:t>
            </a:r>
            <a:r>
              <a:rPr lang="ru-RU" dirty="0">
                <a:solidFill>
                  <a:schemeClr val="tx1"/>
                </a:solidFill>
                <a:latin typeface="Times New Roman"/>
                <a:ea typeface="Calibri"/>
              </a:rPr>
              <a:t>научились выращивать и ухаживать за культурными растениями</a:t>
            </a:r>
            <a:r>
              <a:rPr lang="ru-RU" dirty="0" smtClean="0">
                <a:solidFill>
                  <a:schemeClr val="tx1"/>
                </a:solidFill>
                <a:latin typeface="Times New Roman"/>
                <a:ea typeface="Calibri"/>
              </a:rPr>
              <a:t>;</a:t>
            </a:r>
            <a:br>
              <a:rPr lang="ru-RU" dirty="0" smtClean="0">
                <a:solidFill>
                  <a:schemeClr val="tx1"/>
                </a:solidFill>
                <a:latin typeface="Times New Roman"/>
                <a:ea typeface="Calibri"/>
              </a:rPr>
            </a:br>
            <a:r>
              <a:rPr lang="ru-RU" dirty="0" smtClean="0">
                <a:solidFill>
                  <a:schemeClr val="tx1"/>
                </a:solidFill>
                <a:latin typeface="Times New Roman"/>
                <a:ea typeface="Calibri"/>
              </a:rPr>
              <a:t>   знают </a:t>
            </a:r>
            <a:r>
              <a:rPr lang="ru-RU" dirty="0">
                <a:solidFill>
                  <a:schemeClr val="tx1"/>
                </a:solidFill>
                <a:latin typeface="Times New Roman"/>
                <a:ea typeface="Calibri"/>
              </a:rPr>
              <a:t>основные этапы роста растений.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Блок-схема: узел 2"/>
          <p:cNvSpPr/>
          <p:nvPr/>
        </p:nvSpPr>
        <p:spPr>
          <a:xfrm>
            <a:off x="1043608" y="1298476"/>
            <a:ext cx="228600" cy="228600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0114" y="2701427"/>
            <a:ext cx="255587" cy="255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4486" y="4509120"/>
            <a:ext cx="255587" cy="255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2294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8075240" cy="6034682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Участники проекта: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>
                <a:solidFill>
                  <a:schemeClr val="tx1"/>
                </a:solidFill>
              </a:rPr>
              <a:t/>
            </a:r>
            <a:br>
              <a:rPr lang="ru-RU" b="1" dirty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100 воспитанников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 15 педагогов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50 родителей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Долгосрочный проект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399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Оля\Desktop\огород на окне\IMG_055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064407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4000">
        <p14:prism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Оля\Desktop\огород на окне\IMG_055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592190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4000">
        <p14:prism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Оля\Desktop\огород на окне\IMG_055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934113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4000">
        <p14:prism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Оля\Desktop\огород на окне\IMG_055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212383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4000">
        <p14:prism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Оля\Desktop\огород на окне\IMG_056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546000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4000">
        <p14:prism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</TotalTime>
  <Words>109</Words>
  <Application>Microsoft Office PowerPoint</Application>
  <PresentationFormat>Экран (4:3)</PresentationFormat>
  <Paragraphs>12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5" baseType="lpstr">
      <vt:lpstr>Arial</vt:lpstr>
      <vt:lpstr>Calibri</vt:lpstr>
      <vt:lpstr>Times New Roman</vt:lpstr>
      <vt:lpstr>Тема Office</vt:lpstr>
      <vt:lpstr>Проект: «Огород на окне»</vt:lpstr>
      <vt:lpstr>Презентация PowerPoint</vt:lpstr>
      <vt:lpstr>Предполагаемый результат: дети знают основные виды культурных  растений;   научились выращивать и ухаживать за культурными растениями;    знают основные этапы роста растений. </vt:lpstr>
      <vt:lpstr>Участники проекта:  100 воспитанников  15 педагогов 50 родителей  Долгосрочный проект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 за 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Проект: «Огород на окне»</dc:title>
  <dc:creator>Оля</dc:creator>
  <cp:lastModifiedBy>Оля</cp:lastModifiedBy>
  <cp:revision>16</cp:revision>
  <dcterms:created xsi:type="dcterms:W3CDTF">2015-09-21T18:07:59Z</dcterms:created>
  <dcterms:modified xsi:type="dcterms:W3CDTF">2017-09-11T18:16:36Z</dcterms:modified>
</cp:coreProperties>
</file>