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97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46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0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64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0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3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41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12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04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0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3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1AA18-421A-4E63-8F9C-61FB4C436571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39CB6-3E53-4F38-8D83-49DADD71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61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41044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Сообщающиеся сосуды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Выполнила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Короткова Елизавета 7Вкл.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Успенская Е.В.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презентация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54289"/>
            <a:ext cx="5961646" cy="399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Ворота — металлические щиты, расположенные на обоих концах камеры и служащие для впускания и выпускания судна из камеры.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7200800" cy="413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488066" cy="1143000"/>
          </a:xfrm>
        </p:spPr>
        <p:txBody>
          <a:bodyPr>
            <a:noAutofit/>
          </a:bodyPr>
          <a:lstStyle/>
          <a:p>
            <a:r>
              <a:rPr lang="ru-RU" sz="3200" b="1" i="0" dirty="0" smtClean="0">
                <a:solidFill>
                  <a:srgbClr val="000000"/>
                </a:solidFill>
                <a:effectLst/>
                <a:latin typeface="Georgia"/>
              </a:rPr>
              <a:t>Водопроводное устройство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Georgia"/>
              </a:rPr>
              <a:t> — устройство, предназначенное для наполнения, либо опустошения камеры. Как правило, в качестве такого устройства используется плоский щитовой затвор. В крупных шлюзах могут использоваться </a:t>
            </a:r>
            <a:r>
              <a:rPr lang="ru-RU" sz="3200" b="0" i="0" dirty="0" err="1" smtClean="0">
                <a:solidFill>
                  <a:srgbClr val="000000"/>
                </a:solidFill>
                <a:effectLst/>
                <a:latin typeface="Georgia"/>
              </a:rPr>
              <a:t>перекачные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Georgia"/>
              </a:rPr>
              <a:t> насосы.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17029"/>
            <a:ext cx="89154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560840" cy="496855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Сообщающиеся сосуды и их применение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6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6" y="0"/>
            <a:ext cx="91270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9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1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946" y="116632"/>
            <a:ext cx="9217024" cy="22902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ШЛЮЗЫ – это сложные гидротехнические сооружения, предназначенные для прохода судов с одного уровня на другой 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36912"/>
            <a:ext cx="7094630" cy="394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7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5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9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590"/>
            <a:ext cx="9108504" cy="657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9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-99392"/>
            <a:ext cx="9505056" cy="2074242"/>
          </a:xfrm>
        </p:spPr>
        <p:txBody>
          <a:bodyPr>
            <a:normAutofit/>
          </a:bodyPr>
          <a:lstStyle/>
          <a:p>
            <a:r>
              <a:rPr lang="ru-RU" sz="3600" b="0" i="0" dirty="0" smtClean="0">
                <a:solidFill>
                  <a:srgbClr val="000000"/>
                </a:solidFill>
                <a:effectLst/>
                <a:latin typeface="Georgia"/>
              </a:rPr>
              <a:t>Процесс пропускания судна через шлюз называется шлюзованием. Каждый шлюз имеет три главных элемента: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8152" y="2276872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Georgia"/>
              </a:rPr>
              <a:t>Герметичная камера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8152" y="2750290"/>
            <a:ext cx="1127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Georgia"/>
              </a:rPr>
              <a:t>Ворота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Georgia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8152" y="3244334"/>
            <a:ext cx="35782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Georgia"/>
              </a:rPr>
              <a:t>Водопроводное устройство</a:t>
            </a:r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251520" y="2369205"/>
            <a:ext cx="166632" cy="1846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232478" y="2842623"/>
            <a:ext cx="204716" cy="1846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44333" y="3336667"/>
            <a:ext cx="204716" cy="1846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76872"/>
            <a:ext cx="3987800" cy="37029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66" y="3783456"/>
            <a:ext cx="4420634" cy="2912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4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764704"/>
            <a:ext cx="9370368" cy="2232248"/>
          </a:xfrm>
        </p:spPr>
        <p:txBody>
          <a:bodyPr>
            <a:normAutofit fontScale="90000"/>
          </a:bodyPr>
          <a:lstStyle/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Georgia"/>
              </a:rPr>
              <a:t>Герметичная камера</a:t>
            </a:r>
            <a:r>
              <a:rPr lang="ru-RU" sz="4000" b="0" i="0" dirty="0" smtClean="0">
                <a:solidFill>
                  <a:srgbClr val="000000"/>
                </a:solidFill>
                <a:effectLst/>
                <a:latin typeface="Georgia"/>
              </a:rPr>
              <a:t> соединяет верхнюю и нижнюю головные части канала и имеет объём, достаточный для включения в себя одного, или нескольких судов. Положение камеры фиксированное, однако уровень воды в ней может изменяться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Georgia"/>
              </a:rPr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933056"/>
            <a:ext cx="511256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4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101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Сообщающиеся сосуды Выполнила Короткова Елизавета 7Вкл. Учитель Успенская Е.В.   презентация  </vt:lpstr>
      <vt:lpstr>Сообщающиеся сосуды и их применение </vt:lpstr>
      <vt:lpstr>Презентация PowerPoint</vt:lpstr>
      <vt:lpstr>Презентация PowerPoint</vt:lpstr>
      <vt:lpstr>ШЛЮЗЫ – это сложные гидротехнические сооружения, предназначенные для прохода судов с одного уровня на другой  </vt:lpstr>
      <vt:lpstr>Презентация PowerPoint</vt:lpstr>
      <vt:lpstr>Презентация PowerPoint</vt:lpstr>
      <vt:lpstr>Процесс пропускания судна через шлюз называется шлюзованием. Каждый шлюз имеет три главных элемента:</vt:lpstr>
      <vt:lpstr>Герметичная камера соединяет верхнюю и нижнюю головные части канала и имеет объём, достаточный для включения в себя одного, или нескольких судов. Положение камеры фиксированное, однако уровень воды в ней может изменяться.</vt:lpstr>
      <vt:lpstr>Ворота — металлические щиты, расположенные на обоих концах камеры и служащие для впускания и выпускания судна из камеры.</vt:lpstr>
      <vt:lpstr>Водопроводное устройство — устройство, предназначенное для наполнения, либо опустошения камеры. Как правило, в качестве такого устройства используется плоский щитовой затвор. В крупных шлюзах могут использоваться перекачные насосы.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Patron</dc:creator>
  <cp:lastModifiedBy>Пользователь</cp:lastModifiedBy>
  <cp:revision>18</cp:revision>
  <dcterms:created xsi:type="dcterms:W3CDTF">2017-01-25T18:30:09Z</dcterms:created>
  <dcterms:modified xsi:type="dcterms:W3CDTF">2017-09-11T17:01:05Z</dcterms:modified>
</cp:coreProperties>
</file>