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75" r:id="rId26"/>
    <p:sldId id="281" r:id="rId27"/>
    <p:sldId id="282" r:id="rId28"/>
    <p:sldId id="283" r:id="rId29"/>
    <p:sldId id="286" r:id="rId30"/>
    <p:sldId id="285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66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EBC59E-D5E6-4F20-96BD-3C8A504B16F0}" type="datetimeFigureOut">
              <a:rPr lang="ru-RU" smtClean="0"/>
              <a:pPr/>
              <a:t>26.04.2014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«Тайга»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Презентация на тему 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d3f6cfeea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84784"/>
            <a:ext cx="8686800" cy="84124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рябина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eremu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черёмуха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5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ива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and__3c5e8ad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дуб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3704276308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614792" cy="76924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липа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c4d526c480d574643e3d0c6f91adc3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686800" cy="2539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Тайга – это густой лес, в котором  очень мало света.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тайга отличается богатым животным миром. В ней множество различных птиц.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llat90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бурундук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849581_48396_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8686800" cy="84124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лось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ab965005a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медведь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ол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Волк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2976827_1282335897_t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01008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тайга - это густой лес.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ature_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бобр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белка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Ёж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Еж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9G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заяц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hoto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рысь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d3913_a2705c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лиса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388990_f5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700"/>
            <a:ext cx="9144000" cy="6832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686800" cy="84124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олень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924" y="0"/>
            <a:ext cx="926392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638" y="116632"/>
            <a:ext cx="8686800" cy="841248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</a:rPr>
              <a:t>Расомаха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0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Косуля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9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94" y="0"/>
            <a:ext cx="9153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мышь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46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92696" y="764704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Ель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104" y="48570"/>
            <a:ext cx="9192104" cy="68298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-315416"/>
            <a:ext cx="5136632" cy="161386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хомяк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63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1115616" y="1772816"/>
            <a:ext cx="7416824" cy="25922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Спасибо за внимание !!!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22371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сосна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лиственница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u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кедр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ussian_garden_plant_2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пихта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7200"/>
            <a:ext cx="8304984" cy="13876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юге тайги растут лиственные деревья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2c11e288b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береза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224</TotalTime>
  <Words>57</Words>
  <Application>Microsoft Office PowerPoint</Application>
  <PresentationFormat>Экран (4:3)</PresentationFormat>
  <Paragraphs>32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Трек</vt:lpstr>
      <vt:lpstr>«Тайга»</vt:lpstr>
      <vt:lpstr> тайга - это густой лес. </vt:lpstr>
      <vt:lpstr>Ель</vt:lpstr>
      <vt:lpstr>сосна</vt:lpstr>
      <vt:lpstr>лиственница</vt:lpstr>
      <vt:lpstr>кедр</vt:lpstr>
      <vt:lpstr>пихта</vt:lpstr>
      <vt:lpstr> на юге тайги растут лиственные деревья: </vt:lpstr>
      <vt:lpstr>береза</vt:lpstr>
      <vt:lpstr>рябина</vt:lpstr>
      <vt:lpstr>черёмуха</vt:lpstr>
      <vt:lpstr>ива</vt:lpstr>
      <vt:lpstr>дуб</vt:lpstr>
      <vt:lpstr>липа</vt:lpstr>
      <vt:lpstr>Тайга – это густой лес, в котором  очень мало света.  тайга отличается богатым животным миром. В ней множество различных птиц.</vt:lpstr>
      <vt:lpstr>бурундук</vt:lpstr>
      <vt:lpstr>лось</vt:lpstr>
      <vt:lpstr>медведь</vt:lpstr>
      <vt:lpstr>Волк</vt:lpstr>
      <vt:lpstr>бобр</vt:lpstr>
      <vt:lpstr>белка</vt:lpstr>
      <vt:lpstr>Еж</vt:lpstr>
      <vt:lpstr>заяц</vt:lpstr>
      <vt:lpstr>рысь</vt:lpstr>
      <vt:lpstr>лиса</vt:lpstr>
      <vt:lpstr>олень</vt:lpstr>
      <vt:lpstr>Расомаха</vt:lpstr>
      <vt:lpstr>Косуля</vt:lpstr>
      <vt:lpstr>мышь</vt:lpstr>
      <vt:lpstr>хомяк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«Тайга и ее обитатели»</dc:title>
  <dc:creator>1</dc:creator>
  <cp:lastModifiedBy>санек</cp:lastModifiedBy>
  <cp:revision>22</cp:revision>
  <dcterms:created xsi:type="dcterms:W3CDTF">2013-01-07T12:42:30Z</dcterms:created>
  <dcterms:modified xsi:type="dcterms:W3CDTF">2014-04-26T07:49:02Z</dcterms:modified>
</cp:coreProperties>
</file>