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ms-office.legacyDiagramText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2" r:id="rId1"/>
  </p:sldMasterIdLst>
  <p:sldIdLst>
    <p:sldId id="256" r:id="rId2"/>
    <p:sldId id="259" r:id="rId3"/>
    <p:sldId id="258" r:id="rId4"/>
    <p:sldId id="260" r:id="rId5"/>
    <p:sldId id="261" r:id="rId6"/>
    <p:sldId id="272" r:id="rId7"/>
    <p:sldId id="263" r:id="rId8"/>
    <p:sldId id="264" r:id="rId9"/>
    <p:sldId id="265" r:id="rId10"/>
    <p:sldId id="266" r:id="rId11"/>
    <p:sldId id="267" r:id="rId12"/>
    <p:sldId id="271" r:id="rId13"/>
    <p:sldId id="269" r:id="rId14"/>
    <p:sldId id="270" r:id="rId15"/>
    <p:sldId id="274" r:id="rId16"/>
    <p:sldId id="273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CC"/>
    <a:srgbClr val="0000CC"/>
    <a:srgbClr val="0066FF"/>
    <a:srgbClr val="CC66FF"/>
    <a:srgbClr val="32DA42"/>
    <a:srgbClr val="FFFF00"/>
    <a:srgbClr val="3C30DC"/>
    <a:srgbClr val="00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06/relationships/legacyDocTextInfo" Target="legacyDocTextInfo.bin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CE74C7-F755-4EED-9D3A-39047D13D748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B1E46160-080B-4AC6-A983-B5957A728B64}">
      <dgm:prSet phldrT="[Текст]"/>
      <dgm:spPr/>
      <dgm:t>
        <a:bodyPr/>
        <a:lstStyle/>
        <a:p>
          <a:r>
            <a:rPr lang="ru-RU" dirty="0" smtClean="0"/>
            <a:t>Причинно-</a:t>
          </a:r>
        </a:p>
        <a:p>
          <a:r>
            <a:rPr lang="ru-RU" dirty="0" smtClean="0"/>
            <a:t>следственные</a:t>
          </a:r>
        </a:p>
        <a:p>
          <a:r>
            <a:rPr lang="ru-RU" dirty="0" smtClean="0"/>
            <a:t>связи</a:t>
          </a:r>
          <a:endParaRPr lang="ru-RU" dirty="0"/>
        </a:p>
      </dgm:t>
    </dgm:pt>
    <dgm:pt modelId="{58BC4E62-27B2-438C-B958-85CAB1BCE990}" type="parTrans" cxnId="{9D1679B0-01D2-40E7-A92B-F054AF8E1A23}">
      <dgm:prSet/>
      <dgm:spPr/>
      <dgm:t>
        <a:bodyPr/>
        <a:lstStyle/>
        <a:p>
          <a:endParaRPr lang="ru-RU"/>
        </a:p>
      </dgm:t>
    </dgm:pt>
    <dgm:pt modelId="{4B62038B-C838-4E36-B22C-E89864C6D1C6}" type="sibTrans" cxnId="{9D1679B0-01D2-40E7-A92B-F054AF8E1A23}">
      <dgm:prSet/>
      <dgm:spPr/>
      <dgm:t>
        <a:bodyPr/>
        <a:lstStyle/>
        <a:p>
          <a:endParaRPr lang="ru-RU"/>
        </a:p>
      </dgm:t>
    </dgm:pt>
    <dgm:pt modelId="{44B8E3A8-3AE4-4AD2-BFBA-0A7D81123F88}">
      <dgm:prSet phldrT="[Текст]"/>
      <dgm:spPr/>
      <dgm:t>
        <a:bodyPr/>
        <a:lstStyle/>
        <a:p>
          <a:r>
            <a:rPr lang="ru-RU" dirty="0" smtClean="0"/>
            <a:t>У учителя есть</a:t>
          </a:r>
        </a:p>
        <a:p>
          <a:r>
            <a:rPr lang="ru-RU" dirty="0" smtClean="0"/>
            <a:t>время</a:t>
          </a:r>
          <a:endParaRPr lang="ru-RU" dirty="0"/>
        </a:p>
      </dgm:t>
    </dgm:pt>
    <dgm:pt modelId="{283DF96C-970A-4365-ACB4-508EDB30980E}" type="parTrans" cxnId="{E9D0D4D2-418D-4DED-A1B9-A23B3B7EF3EF}">
      <dgm:prSet/>
      <dgm:spPr/>
      <dgm:t>
        <a:bodyPr/>
        <a:lstStyle/>
        <a:p>
          <a:endParaRPr lang="ru-RU"/>
        </a:p>
      </dgm:t>
    </dgm:pt>
    <dgm:pt modelId="{A1CD9CA3-C04E-4198-B417-0DF5965CE024}" type="sibTrans" cxnId="{E9D0D4D2-418D-4DED-A1B9-A23B3B7EF3EF}">
      <dgm:prSet/>
      <dgm:spPr/>
      <dgm:t>
        <a:bodyPr/>
        <a:lstStyle/>
        <a:p>
          <a:endParaRPr lang="ru-RU"/>
        </a:p>
      </dgm:t>
    </dgm:pt>
    <dgm:pt modelId="{D5DCA79F-2749-4E52-9BC0-07C56A4ED7EF}">
      <dgm:prSet phldrT="[Текст]"/>
      <dgm:spPr/>
      <dgm:t>
        <a:bodyPr/>
        <a:lstStyle/>
        <a:p>
          <a:pPr algn="ctr"/>
          <a:r>
            <a:rPr lang="ru-RU" dirty="0" smtClean="0"/>
            <a:t>Ученики подготовлены</a:t>
          </a:r>
          <a:endParaRPr lang="ru-RU" dirty="0"/>
        </a:p>
      </dgm:t>
    </dgm:pt>
    <dgm:pt modelId="{E30624CB-9333-4044-AEA0-37E9504DB55A}" type="parTrans" cxnId="{E84E19CF-A47D-45D4-AEAD-7788CA7F254D}">
      <dgm:prSet/>
      <dgm:spPr/>
      <dgm:t>
        <a:bodyPr/>
        <a:lstStyle/>
        <a:p>
          <a:endParaRPr lang="ru-RU"/>
        </a:p>
      </dgm:t>
    </dgm:pt>
    <dgm:pt modelId="{8F6E8E8F-A657-4B4D-8AC5-D0CBC21C6587}" type="sibTrans" cxnId="{E84E19CF-A47D-45D4-AEAD-7788CA7F254D}">
      <dgm:prSet/>
      <dgm:spPr/>
      <dgm:t>
        <a:bodyPr/>
        <a:lstStyle/>
        <a:p>
          <a:endParaRPr lang="ru-RU"/>
        </a:p>
      </dgm:t>
    </dgm:pt>
    <dgm:pt modelId="{386239BC-105E-4D3D-829D-B49C1D50E056}" type="pres">
      <dgm:prSet presAssocID="{C6CE74C7-F755-4EED-9D3A-39047D13D748}" presName="compositeShape" presStyleCnt="0">
        <dgm:presLayoutVars>
          <dgm:chMax val="7"/>
          <dgm:dir/>
          <dgm:resizeHandles val="exact"/>
        </dgm:presLayoutVars>
      </dgm:prSet>
      <dgm:spPr/>
    </dgm:pt>
    <dgm:pt modelId="{98E30E10-F812-40C2-8908-BC3F94411511}" type="pres">
      <dgm:prSet presAssocID="{B1E46160-080B-4AC6-A983-B5957A728B64}" presName="circ1" presStyleLbl="vennNode1" presStyleIdx="0" presStyleCnt="3" custLinFactNeighborX="-1282" custLinFactNeighborY="481"/>
      <dgm:spPr/>
      <dgm:t>
        <a:bodyPr/>
        <a:lstStyle/>
        <a:p>
          <a:endParaRPr lang="ru-RU"/>
        </a:p>
      </dgm:t>
    </dgm:pt>
    <dgm:pt modelId="{9767935B-C207-42E2-96CC-3EB2F67CD4EA}" type="pres">
      <dgm:prSet presAssocID="{B1E46160-080B-4AC6-A983-B5957A728B64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11030D-9CD5-4CA2-8388-6231F3D7C391}" type="pres">
      <dgm:prSet presAssocID="{44B8E3A8-3AE4-4AD2-BFBA-0A7D81123F88}" presName="circ2" presStyleLbl="vennNode1" presStyleIdx="1" presStyleCnt="3"/>
      <dgm:spPr/>
      <dgm:t>
        <a:bodyPr/>
        <a:lstStyle/>
        <a:p>
          <a:endParaRPr lang="ru-RU"/>
        </a:p>
      </dgm:t>
    </dgm:pt>
    <dgm:pt modelId="{15554A4D-F192-4784-A8D1-7016F4D613F4}" type="pres">
      <dgm:prSet presAssocID="{44B8E3A8-3AE4-4AD2-BFBA-0A7D81123F88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9A3D41-06DF-46DB-987D-D16F4D3C62D6}" type="pres">
      <dgm:prSet presAssocID="{D5DCA79F-2749-4E52-9BC0-07C56A4ED7EF}" presName="circ3" presStyleLbl="vennNode1" presStyleIdx="2" presStyleCnt="3"/>
      <dgm:spPr/>
      <dgm:t>
        <a:bodyPr/>
        <a:lstStyle/>
        <a:p>
          <a:endParaRPr lang="ru-RU"/>
        </a:p>
      </dgm:t>
    </dgm:pt>
    <dgm:pt modelId="{DA0DB53E-1326-4FB7-9D1D-FCEF94765D94}" type="pres">
      <dgm:prSet presAssocID="{D5DCA79F-2749-4E52-9BC0-07C56A4ED7EF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0BF313C-F4BE-4E62-A425-CFFD7E65EAAB}" type="presOf" srcId="{44B8E3A8-3AE4-4AD2-BFBA-0A7D81123F88}" destId="{15554A4D-F192-4784-A8D1-7016F4D613F4}" srcOrd="1" destOrd="0" presId="urn:microsoft.com/office/officeart/2005/8/layout/venn1"/>
    <dgm:cxn modelId="{E84E19CF-A47D-45D4-AEAD-7788CA7F254D}" srcId="{C6CE74C7-F755-4EED-9D3A-39047D13D748}" destId="{D5DCA79F-2749-4E52-9BC0-07C56A4ED7EF}" srcOrd="2" destOrd="0" parTransId="{E30624CB-9333-4044-AEA0-37E9504DB55A}" sibTransId="{8F6E8E8F-A657-4B4D-8AC5-D0CBC21C6587}"/>
    <dgm:cxn modelId="{028514D5-9580-484E-97D1-A1D76DE085B8}" type="presOf" srcId="{B1E46160-080B-4AC6-A983-B5957A728B64}" destId="{98E30E10-F812-40C2-8908-BC3F94411511}" srcOrd="0" destOrd="0" presId="urn:microsoft.com/office/officeart/2005/8/layout/venn1"/>
    <dgm:cxn modelId="{9D1679B0-01D2-40E7-A92B-F054AF8E1A23}" srcId="{C6CE74C7-F755-4EED-9D3A-39047D13D748}" destId="{B1E46160-080B-4AC6-A983-B5957A728B64}" srcOrd="0" destOrd="0" parTransId="{58BC4E62-27B2-438C-B958-85CAB1BCE990}" sibTransId="{4B62038B-C838-4E36-B22C-E89864C6D1C6}"/>
    <dgm:cxn modelId="{112A3EB7-CBA5-4371-AF93-CA4DB8BA93A9}" type="presOf" srcId="{D5DCA79F-2749-4E52-9BC0-07C56A4ED7EF}" destId="{BA9A3D41-06DF-46DB-987D-D16F4D3C62D6}" srcOrd="0" destOrd="0" presId="urn:microsoft.com/office/officeart/2005/8/layout/venn1"/>
    <dgm:cxn modelId="{3E0A58D7-5C6A-487C-92B9-C5A9B85C0A8A}" type="presOf" srcId="{B1E46160-080B-4AC6-A983-B5957A728B64}" destId="{9767935B-C207-42E2-96CC-3EB2F67CD4EA}" srcOrd="1" destOrd="0" presId="urn:microsoft.com/office/officeart/2005/8/layout/venn1"/>
    <dgm:cxn modelId="{E9D0D4D2-418D-4DED-A1B9-A23B3B7EF3EF}" srcId="{C6CE74C7-F755-4EED-9D3A-39047D13D748}" destId="{44B8E3A8-3AE4-4AD2-BFBA-0A7D81123F88}" srcOrd="1" destOrd="0" parTransId="{283DF96C-970A-4365-ACB4-508EDB30980E}" sibTransId="{A1CD9CA3-C04E-4198-B417-0DF5965CE024}"/>
    <dgm:cxn modelId="{6E5F433F-D59E-47C4-93BF-694C1D7BCB4F}" type="presOf" srcId="{C6CE74C7-F755-4EED-9D3A-39047D13D748}" destId="{386239BC-105E-4D3D-829D-B49C1D50E056}" srcOrd="0" destOrd="0" presId="urn:microsoft.com/office/officeart/2005/8/layout/venn1"/>
    <dgm:cxn modelId="{6618A772-DDC7-4864-84E8-6A88CCDFE5A4}" type="presOf" srcId="{44B8E3A8-3AE4-4AD2-BFBA-0A7D81123F88}" destId="{2211030D-9CD5-4CA2-8388-6231F3D7C391}" srcOrd="0" destOrd="0" presId="urn:microsoft.com/office/officeart/2005/8/layout/venn1"/>
    <dgm:cxn modelId="{983822A5-3A1A-4FA8-9B9B-5E8A65E0DB30}" type="presOf" srcId="{D5DCA79F-2749-4E52-9BC0-07C56A4ED7EF}" destId="{DA0DB53E-1326-4FB7-9D1D-FCEF94765D94}" srcOrd="1" destOrd="0" presId="urn:microsoft.com/office/officeart/2005/8/layout/venn1"/>
    <dgm:cxn modelId="{20F6EA39-A41B-4B32-99C3-DD2B990F1421}" type="presParOf" srcId="{386239BC-105E-4D3D-829D-B49C1D50E056}" destId="{98E30E10-F812-40C2-8908-BC3F94411511}" srcOrd="0" destOrd="0" presId="urn:microsoft.com/office/officeart/2005/8/layout/venn1"/>
    <dgm:cxn modelId="{0963E1A3-76AD-45A6-B359-A94999F6D01C}" type="presParOf" srcId="{386239BC-105E-4D3D-829D-B49C1D50E056}" destId="{9767935B-C207-42E2-96CC-3EB2F67CD4EA}" srcOrd="1" destOrd="0" presId="urn:microsoft.com/office/officeart/2005/8/layout/venn1"/>
    <dgm:cxn modelId="{A8248F94-27AA-44BE-B16F-87AE77521E51}" type="presParOf" srcId="{386239BC-105E-4D3D-829D-B49C1D50E056}" destId="{2211030D-9CD5-4CA2-8388-6231F3D7C391}" srcOrd="2" destOrd="0" presId="urn:microsoft.com/office/officeart/2005/8/layout/venn1"/>
    <dgm:cxn modelId="{A8702BCC-D4F9-4C18-9587-422CE29BE9A0}" type="presParOf" srcId="{386239BC-105E-4D3D-829D-B49C1D50E056}" destId="{15554A4D-F192-4784-A8D1-7016F4D613F4}" srcOrd="3" destOrd="0" presId="urn:microsoft.com/office/officeart/2005/8/layout/venn1"/>
    <dgm:cxn modelId="{BB12EF65-C2E9-4BE9-BCF8-428F0C6712B8}" type="presParOf" srcId="{386239BC-105E-4D3D-829D-B49C1D50E056}" destId="{BA9A3D41-06DF-46DB-987D-D16F4D3C62D6}" srcOrd="4" destOrd="0" presId="urn:microsoft.com/office/officeart/2005/8/layout/venn1"/>
    <dgm:cxn modelId="{52707DD3-2F63-40D2-9902-79525D450561}" type="presParOf" srcId="{386239BC-105E-4D3D-829D-B49C1D50E056}" destId="{DA0DB53E-1326-4FB7-9D1D-FCEF94765D94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1C9F2B6-14FF-47F1-8A37-7FFD836E370B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5339D7F-8DC8-4F32-9CB1-2FFAE6D4C248}">
      <dgm:prSet phldrT="[Текст]"/>
      <dgm:spPr/>
      <dgm:t>
        <a:bodyPr/>
        <a:lstStyle/>
        <a:p>
          <a:r>
            <a:rPr lang="ru-RU" dirty="0" smtClean="0"/>
            <a:t>малина</a:t>
          </a:r>
          <a:endParaRPr lang="ru-RU" dirty="0"/>
        </a:p>
      </dgm:t>
    </dgm:pt>
    <dgm:pt modelId="{63285FE2-A57A-4D87-913D-487DCF8CC9B7}" type="parTrans" cxnId="{58D63C9B-86B3-414B-91FE-3FEDFE1ACD73}">
      <dgm:prSet/>
      <dgm:spPr/>
      <dgm:t>
        <a:bodyPr/>
        <a:lstStyle/>
        <a:p>
          <a:endParaRPr lang="ru-RU"/>
        </a:p>
      </dgm:t>
    </dgm:pt>
    <dgm:pt modelId="{9C7AB183-8DBB-4C1B-8D9C-EE28F56E80A3}" type="sibTrans" cxnId="{58D63C9B-86B3-414B-91FE-3FEDFE1ACD73}">
      <dgm:prSet/>
      <dgm:spPr/>
      <dgm:t>
        <a:bodyPr/>
        <a:lstStyle/>
        <a:p>
          <a:endParaRPr lang="ru-RU"/>
        </a:p>
      </dgm:t>
    </dgm:pt>
    <dgm:pt modelId="{69E833F3-14C8-4C7D-999C-FB674BDDDE94}">
      <dgm:prSet phldrT="[Текст]"/>
      <dgm:spPr/>
      <dgm:t>
        <a:bodyPr/>
        <a:lstStyle/>
        <a:p>
          <a:r>
            <a:rPr lang="ru-RU" dirty="0" smtClean="0"/>
            <a:t>страна</a:t>
          </a:r>
          <a:endParaRPr lang="ru-RU" dirty="0"/>
        </a:p>
      </dgm:t>
    </dgm:pt>
    <dgm:pt modelId="{24A0DADF-B8F2-442C-BC6E-F13A56DF7D6A}" type="parTrans" cxnId="{709274D5-B425-4545-B2BC-C65773BDEDE6}">
      <dgm:prSet/>
      <dgm:spPr/>
      <dgm:t>
        <a:bodyPr/>
        <a:lstStyle/>
        <a:p>
          <a:endParaRPr lang="ru-RU"/>
        </a:p>
      </dgm:t>
    </dgm:pt>
    <dgm:pt modelId="{42B68A66-499D-422F-BACF-D5B07D5D9433}" type="sibTrans" cxnId="{709274D5-B425-4545-B2BC-C65773BDEDE6}">
      <dgm:prSet/>
      <dgm:spPr/>
      <dgm:t>
        <a:bodyPr/>
        <a:lstStyle/>
        <a:p>
          <a:endParaRPr lang="ru-RU"/>
        </a:p>
      </dgm:t>
    </dgm:pt>
    <dgm:pt modelId="{E6B4CE68-0F94-4E64-8A4E-C364901890B1}">
      <dgm:prSet phldrT="[Текст]"/>
      <dgm:spPr/>
      <dgm:t>
        <a:bodyPr/>
        <a:lstStyle/>
        <a:p>
          <a:r>
            <a:rPr lang="ru-RU" dirty="0" smtClean="0"/>
            <a:t>Маша</a:t>
          </a:r>
          <a:endParaRPr lang="ru-RU" dirty="0"/>
        </a:p>
      </dgm:t>
    </dgm:pt>
    <dgm:pt modelId="{5248A60A-BF29-4AA4-8401-75B587E88642}" type="parTrans" cxnId="{347D6010-CC56-4CCB-B301-7765E8264605}">
      <dgm:prSet/>
      <dgm:spPr/>
      <dgm:t>
        <a:bodyPr/>
        <a:lstStyle/>
        <a:p>
          <a:endParaRPr lang="ru-RU"/>
        </a:p>
      </dgm:t>
    </dgm:pt>
    <dgm:pt modelId="{138B085B-F9F8-4E54-A213-E2CE8E34A312}" type="sibTrans" cxnId="{347D6010-CC56-4CCB-B301-7765E8264605}">
      <dgm:prSet/>
      <dgm:spPr/>
      <dgm:t>
        <a:bodyPr/>
        <a:lstStyle/>
        <a:p>
          <a:endParaRPr lang="ru-RU"/>
        </a:p>
      </dgm:t>
    </dgm:pt>
    <dgm:pt modelId="{1519357E-F16F-42FA-9B39-BD074AC12840}" type="pres">
      <dgm:prSet presAssocID="{E1C9F2B6-14FF-47F1-8A37-7FFD836E370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EBA39DB-5993-4A7D-9A93-64B5F05BC6F1}" type="pres">
      <dgm:prSet presAssocID="{15339D7F-8DC8-4F32-9CB1-2FFAE6D4C248}" presName="parTxOnly" presStyleLbl="node1" presStyleIdx="0" presStyleCnt="3" custLinFactY="-56837" custLinFactNeighborX="10055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92BE95-60D6-4912-BBA4-ABF02F7AFAF0}" type="pres">
      <dgm:prSet presAssocID="{9C7AB183-8DBB-4C1B-8D9C-EE28F56E80A3}" presName="parTxOnlySpace" presStyleCnt="0"/>
      <dgm:spPr/>
    </dgm:pt>
    <dgm:pt modelId="{3DD719CB-7DB8-4010-BAD9-ECFDBA890690}" type="pres">
      <dgm:prSet presAssocID="{69E833F3-14C8-4C7D-999C-FB674BDDDE94}" presName="parTxOnly" presStyleLbl="node1" presStyleIdx="1" presStyleCnt="3" custLinFactY="-56837" custLinFactNeighborX="-29503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21007C-4F6C-40AC-B27D-E035E890821A}" type="pres">
      <dgm:prSet presAssocID="{42B68A66-499D-422F-BACF-D5B07D5D9433}" presName="parTxOnlySpace" presStyleCnt="0"/>
      <dgm:spPr/>
    </dgm:pt>
    <dgm:pt modelId="{6D93E06C-F349-432F-AAF3-3DA30CCB888A}" type="pres">
      <dgm:prSet presAssocID="{E6B4CE68-0F94-4E64-8A4E-C364901890B1}" presName="parTxOnly" presStyleLbl="node1" presStyleIdx="2" presStyleCnt="3" custLinFactY="-56837" custLinFactNeighborX="-35966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09274D5-B425-4545-B2BC-C65773BDEDE6}" srcId="{E1C9F2B6-14FF-47F1-8A37-7FFD836E370B}" destId="{69E833F3-14C8-4C7D-999C-FB674BDDDE94}" srcOrd="1" destOrd="0" parTransId="{24A0DADF-B8F2-442C-BC6E-F13A56DF7D6A}" sibTransId="{42B68A66-499D-422F-BACF-D5B07D5D9433}"/>
    <dgm:cxn modelId="{D467F4A2-9548-46EF-80F1-6F5BB679D61B}" type="presOf" srcId="{E1C9F2B6-14FF-47F1-8A37-7FFD836E370B}" destId="{1519357E-F16F-42FA-9B39-BD074AC12840}" srcOrd="0" destOrd="0" presId="urn:microsoft.com/office/officeart/2005/8/layout/chevron1"/>
    <dgm:cxn modelId="{347D6010-CC56-4CCB-B301-7765E8264605}" srcId="{E1C9F2B6-14FF-47F1-8A37-7FFD836E370B}" destId="{E6B4CE68-0F94-4E64-8A4E-C364901890B1}" srcOrd="2" destOrd="0" parTransId="{5248A60A-BF29-4AA4-8401-75B587E88642}" sibTransId="{138B085B-F9F8-4E54-A213-E2CE8E34A312}"/>
    <dgm:cxn modelId="{58D63C9B-86B3-414B-91FE-3FEDFE1ACD73}" srcId="{E1C9F2B6-14FF-47F1-8A37-7FFD836E370B}" destId="{15339D7F-8DC8-4F32-9CB1-2FFAE6D4C248}" srcOrd="0" destOrd="0" parTransId="{63285FE2-A57A-4D87-913D-487DCF8CC9B7}" sibTransId="{9C7AB183-8DBB-4C1B-8D9C-EE28F56E80A3}"/>
    <dgm:cxn modelId="{1EF9D607-B156-4EDB-963B-3FBD616ABA3B}" type="presOf" srcId="{69E833F3-14C8-4C7D-999C-FB674BDDDE94}" destId="{3DD719CB-7DB8-4010-BAD9-ECFDBA890690}" srcOrd="0" destOrd="0" presId="urn:microsoft.com/office/officeart/2005/8/layout/chevron1"/>
    <dgm:cxn modelId="{CC483228-93E2-4146-8A75-488FB0130D48}" type="presOf" srcId="{15339D7F-8DC8-4F32-9CB1-2FFAE6D4C248}" destId="{7EBA39DB-5993-4A7D-9A93-64B5F05BC6F1}" srcOrd="0" destOrd="0" presId="urn:microsoft.com/office/officeart/2005/8/layout/chevron1"/>
    <dgm:cxn modelId="{E0ED52F2-7D5C-4363-9018-78A5681E162C}" type="presOf" srcId="{E6B4CE68-0F94-4E64-8A4E-C364901890B1}" destId="{6D93E06C-F349-432F-AAF3-3DA30CCB888A}" srcOrd="0" destOrd="0" presId="urn:microsoft.com/office/officeart/2005/8/layout/chevron1"/>
    <dgm:cxn modelId="{AA12B1BE-EDCA-4603-8771-39D6548B7443}" type="presParOf" srcId="{1519357E-F16F-42FA-9B39-BD074AC12840}" destId="{7EBA39DB-5993-4A7D-9A93-64B5F05BC6F1}" srcOrd="0" destOrd="0" presId="urn:microsoft.com/office/officeart/2005/8/layout/chevron1"/>
    <dgm:cxn modelId="{2A4B7370-84FA-4E6A-80F2-5D4091A5AC98}" type="presParOf" srcId="{1519357E-F16F-42FA-9B39-BD074AC12840}" destId="{1692BE95-60D6-4912-BBA4-ABF02F7AFAF0}" srcOrd="1" destOrd="0" presId="urn:microsoft.com/office/officeart/2005/8/layout/chevron1"/>
    <dgm:cxn modelId="{4A52231F-4A8A-414E-846F-012D4D3913E3}" type="presParOf" srcId="{1519357E-F16F-42FA-9B39-BD074AC12840}" destId="{3DD719CB-7DB8-4010-BAD9-ECFDBA890690}" srcOrd="2" destOrd="0" presId="urn:microsoft.com/office/officeart/2005/8/layout/chevron1"/>
    <dgm:cxn modelId="{FDB70690-6D28-45A8-9708-9F6A79FAB9E7}" type="presParOf" srcId="{1519357E-F16F-42FA-9B39-BD074AC12840}" destId="{2B21007C-4F6C-40AC-B27D-E035E890821A}" srcOrd="3" destOrd="0" presId="urn:microsoft.com/office/officeart/2005/8/layout/chevron1"/>
    <dgm:cxn modelId="{FA817329-FB93-4D4F-8986-28C66F685285}" type="presParOf" srcId="{1519357E-F16F-42FA-9B39-BD074AC12840}" destId="{6D93E06C-F349-432F-AAF3-3DA30CCB888A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ACE1C3E-27C4-49C6-BF24-F1AB7954BCB7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941FA8AF-D84B-465C-829F-86BB71F27BD2}">
      <dgm:prSet phldrT="[Текст]"/>
      <dgm:spPr/>
      <dgm:t>
        <a:bodyPr/>
        <a:lstStyle/>
        <a:p>
          <a:r>
            <a:rPr lang="ru-RU" dirty="0" smtClean="0"/>
            <a:t>Жучка</a:t>
          </a:r>
          <a:endParaRPr lang="ru-RU" dirty="0"/>
        </a:p>
      </dgm:t>
    </dgm:pt>
    <dgm:pt modelId="{FAACB1A9-76A0-46B9-817F-2A1292E6CFE2}" type="parTrans" cxnId="{962BF72A-AE01-4CB9-B594-21D97A9E983A}">
      <dgm:prSet/>
      <dgm:spPr/>
      <dgm:t>
        <a:bodyPr/>
        <a:lstStyle/>
        <a:p>
          <a:endParaRPr lang="ru-RU"/>
        </a:p>
      </dgm:t>
    </dgm:pt>
    <dgm:pt modelId="{80B43388-D83D-4343-868E-4E99C0E57192}" type="sibTrans" cxnId="{962BF72A-AE01-4CB9-B594-21D97A9E983A}">
      <dgm:prSet/>
      <dgm:spPr/>
      <dgm:t>
        <a:bodyPr/>
        <a:lstStyle/>
        <a:p>
          <a:endParaRPr lang="ru-RU"/>
        </a:p>
      </dgm:t>
    </dgm:pt>
    <dgm:pt modelId="{EDCA37A6-E0ED-4166-888B-C140CF105D31}">
      <dgm:prSet phldrT="[Текст]"/>
      <dgm:spPr/>
      <dgm:t>
        <a:bodyPr/>
        <a:lstStyle/>
        <a:p>
          <a:r>
            <a:rPr lang="ru-RU" dirty="0" smtClean="0"/>
            <a:t>река</a:t>
          </a:r>
          <a:endParaRPr lang="ru-RU" dirty="0"/>
        </a:p>
      </dgm:t>
    </dgm:pt>
    <dgm:pt modelId="{34108F01-1C48-4EF7-B0D2-03308087C208}" type="parTrans" cxnId="{2106ED4D-1B0C-49E7-860A-B618E71D3BA1}">
      <dgm:prSet/>
      <dgm:spPr/>
      <dgm:t>
        <a:bodyPr/>
        <a:lstStyle/>
        <a:p>
          <a:endParaRPr lang="ru-RU"/>
        </a:p>
      </dgm:t>
    </dgm:pt>
    <dgm:pt modelId="{CBEA11E5-D16C-484B-8B89-17A7A93401E5}" type="sibTrans" cxnId="{2106ED4D-1B0C-49E7-860A-B618E71D3BA1}">
      <dgm:prSet/>
      <dgm:spPr/>
      <dgm:t>
        <a:bodyPr/>
        <a:lstStyle/>
        <a:p>
          <a:endParaRPr lang="ru-RU"/>
        </a:p>
      </dgm:t>
    </dgm:pt>
    <dgm:pt modelId="{D5872E85-D99E-44E1-BB77-0967D8539D16}">
      <dgm:prSet phldrT="[Текст]"/>
      <dgm:spPr/>
      <dgm:t>
        <a:bodyPr/>
        <a:lstStyle/>
        <a:p>
          <a:r>
            <a:rPr lang="ru-RU" dirty="0" smtClean="0"/>
            <a:t>город</a:t>
          </a:r>
          <a:endParaRPr lang="ru-RU" dirty="0"/>
        </a:p>
      </dgm:t>
    </dgm:pt>
    <dgm:pt modelId="{3493F093-9F36-472C-A9F5-61847A2A7001}" type="parTrans" cxnId="{41B5C10B-6B9F-44AD-A436-61BDB8C9AB4B}">
      <dgm:prSet/>
      <dgm:spPr/>
      <dgm:t>
        <a:bodyPr/>
        <a:lstStyle/>
        <a:p>
          <a:endParaRPr lang="ru-RU"/>
        </a:p>
      </dgm:t>
    </dgm:pt>
    <dgm:pt modelId="{179F2068-F079-4570-A240-F20B0F979E24}" type="sibTrans" cxnId="{41B5C10B-6B9F-44AD-A436-61BDB8C9AB4B}">
      <dgm:prSet/>
      <dgm:spPr/>
      <dgm:t>
        <a:bodyPr/>
        <a:lstStyle/>
        <a:p>
          <a:endParaRPr lang="ru-RU"/>
        </a:p>
      </dgm:t>
    </dgm:pt>
    <dgm:pt modelId="{0776B45C-4E4F-4A7A-AF8D-2D8CFE73070E}" type="pres">
      <dgm:prSet presAssocID="{DACE1C3E-27C4-49C6-BF24-F1AB7954BCB7}" presName="Name0" presStyleCnt="0">
        <dgm:presLayoutVars>
          <dgm:dir/>
          <dgm:animLvl val="lvl"/>
          <dgm:resizeHandles val="exact"/>
        </dgm:presLayoutVars>
      </dgm:prSet>
      <dgm:spPr/>
    </dgm:pt>
    <dgm:pt modelId="{325E93DB-B8CF-498A-A4CB-E92B33E5753B}" type="pres">
      <dgm:prSet presAssocID="{941FA8AF-D84B-465C-829F-86BB71F27BD2}" presName="parTxOnly" presStyleLbl="node1" presStyleIdx="0" presStyleCnt="3" custLinFactNeighborX="10055" custLinFactNeighborY="6745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22CCF4-799D-429F-8D30-2E760ADDE77B}" type="pres">
      <dgm:prSet presAssocID="{80B43388-D83D-4343-868E-4E99C0E57192}" presName="parTxOnlySpace" presStyleCnt="0"/>
      <dgm:spPr/>
    </dgm:pt>
    <dgm:pt modelId="{239FCBD7-CAA3-4583-AC79-C97C80A99EF9}" type="pres">
      <dgm:prSet presAssocID="{EDCA37A6-E0ED-4166-888B-C140CF105D31}" presName="parTxOnly" presStyleLbl="node1" presStyleIdx="1" presStyleCnt="3" custLinFactNeighborX="-29503" custLinFactNeighborY="6745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E3CE99-1D55-4888-9692-E5A872B0A677}" type="pres">
      <dgm:prSet presAssocID="{CBEA11E5-D16C-484B-8B89-17A7A93401E5}" presName="parTxOnlySpace" presStyleCnt="0"/>
      <dgm:spPr/>
    </dgm:pt>
    <dgm:pt modelId="{C1B3D436-C511-4BB3-A8E9-C223E3C30A44}" type="pres">
      <dgm:prSet presAssocID="{D5872E85-D99E-44E1-BB77-0967D8539D16}" presName="parTxOnly" presStyleLbl="node1" presStyleIdx="2" presStyleCnt="3" custLinFactNeighborX="-35966" custLinFactNeighborY="6745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4B41AFF-E0C8-4E76-9CE5-C09E54719E60}" type="presOf" srcId="{D5872E85-D99E-44E1-BB77-0967D8539D16}" destId="{C1B3D436-C511-4BB3-A8E9-C223E3C30A44}" srcOrd="0" destOrd="0" presId="urn:microsoft.com/office/officeart/2005/8/layout/chevron1"/>
    <dgm:cxn modelId="{2106ED4D-1B0C-49E7-860A-B618E71D3BA1}" srcId="{DACE1C3E-27C4-49C6-BF24-F1AB7954BCB7}" destId="{EDCA37A6-E0ED-4166-888B-C140CF105D31}" srcOrd="1" destOrd="0" parTransId="{34108F01-1C48-4EF7-B0D2-03308087C208}" sibTransId="{CBEA11E5-D16C-484B-8B89-17A7A93401E5}"/>
    <dgm:cxn modelId="{CAAE36E9-D5DD-4BDD-873E-3063B4BB5DA6}" type="presOf" srcId="{EDCA37A6-E0ED-4166-888B-C140CF105D31}" destId="{239FCBD7-CAA3-4583-AC79-C97C80A99EF9}" srcOrd="0" destOrd="0" presId="urn:microsoft.com/office/officeart/2005/8/layout/chevron1"/>
    <dgm:cxn modelId="{AA776356-BC38-419F-B19A-205FDC15F1AE}" type="presOf" srcId="{941FA8AF-D84B-465C-829F-86BB71F27BD2}" destId="{325E93DB-B8CF-498A-A4CB-E92B33E5753B}" srcOrd="0" destOrd="0" presId="urn:microsoft.com/office/officeart/2005/8/layout/chevron1"/>
    <dgm:cxn modelId="{41B5C10B-6B9F-44AD-A436-61BDB8C9AB4B}" srcId="{DACE1C3E-27C4-49C6-BF24-F1AB7954BCB7}" destId="{D5872E85-D99E-44E1-BB77-0967D8539D16}" srcOrd="2" destOrd="0" parTransId="{3493F093-9F36-472C-A9F5-61847A2A7001}" sibTransId="{179F2068-F079-4570-A240-F20B0F979E24}"/>
    <dgm:cxn modelId="{29C63660-723E-4C32-A16A-9CEA776D3E7F}" type="presOf" srcId="{DACE1C3E-27C4-49C6-BF24-F1AB7954BCB7}" destId="{0776B45C-4E4F-4A7A-AF8D-2D8CFE73070E}" srcOrd="0" destOrd="0" presId="urn:microsoft.com/office/officeart/2005/8/layout/chevron1"/>
    <dgm:cxn modelId="{962BF72A-AE01-4CB9-B594-21D97A9E983A}" srcId="{DACE1C3E-27C4-49C6-BF24-F1AB7954BCB7}" destId="{941FA8AF-D84B-465C-829F-86BB71F27BD2}" srcOrd="0" destOrd="0" parTransId="{FAACB1A9-76A0-46B9-817F-2A1292E6CFE2}" sibTransId="{80B43388-D83D-4343-868E-4E99C0E57192}"/>
    <dgm:cxn modelId="{170BFD2E-E4A1-42D4-A254-4AB89AF308E7}" type="presParOf" srcId="{0776B45C-4E4F-4A7A-AF8D-2D8CFE73070E}" destId="{325E93DB-B8CF-498A-A4CB-E92B33E5753B}" srcOrd="0" destOrd="0" presId="urn:microsoft.com/office/officeart/2005/8/layout/chevron1"/>
    <dgm:cxn modelId="{E8DAB713-A52D-4B6C-A6F3-480C014E8028}" type="presParOf" srcId="{0776B45C-4E4F-4A7A-AF8D-2D8CFE73070E}" destId="{3322CCF4-799D-429F-8D30-2E760ADDE77B}" srcOrd="1" destOrd="0" presId="urn:microsoft.com/office/officeart/2005/8/layout/chevron1"/>
    <dgm:cxn modelId="{EA677F15-51B4-47FB-85E3-2B77A1FFD718}" type="presParOf" srcId="{0776B45C-4E4F-4A7A-AF8D-2D8CFE73070E}" destId="{239FCBD7-CAA3-4583-AC79-C97C80A99EF9}" srcOrd="2" destOrd="0" presId="urn:microsoft.com/office/officeart/2005/8/layout/chevron1"/>
    <dgm:cxn modelId="{CC3056A3-CEC6-4FA6-A98E-764873275A1F}" type="presParOf" srcId="{0776B45C-4E4F-4A7A-AF8D-2D8CFE73070E}" destId="{B3E3CE99-1D55-4888-9692-E5A872B0A677}" srcOrd="3" destOrd="0" presId="urn:microsoft.com/office/officeart/2005/8/layout/chevron1"/>
    <dgm:cxn modelId="{502B57A0-B511-4F57-A527-996B3CF8E846}" type="presParOf" srcId="{0776B45C-4E4F-4A7A-AF8D-2D8CFE73070E}" destId="{C1B3D436-C511-4BB3-A8E9-C223E3C30A44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B448505-4E67-4139-A85A-1CF59BFFB149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411EF247-F9D6-4491-B49D-AC6A21AEB113}">
      <dgm:prSet phldrT="[Текст]"/>
      <dgm:spPr/>
      <dgm:t>
        <a:bodyPr/>
        <a:lstStyle/>
        <a:p>
          <a:r>
            <a:rPr lang="ru-RU" dirty="0" smtClean="0"/>
            <a:t>Волга </a:t>
          </a:r>
          <a:endParaRPr lang="ru-RU" dirty="0"/>
        </a:p>
      </dgm:t>
    </dgm:pt>
    <dgm:pt modelId="{B47FCEAD-A9AC-4422-A459-ACFDB2F33514}" type="parTrans" cxnId="{DE0C9B44-C04C-4E98-8B86-C786D6A31765}">
      <dgm:prSet/>
      <dgm:spPr/>
      <dgm:t>
        <a:bodyPr/>
        <a:lstStyle/>
        <a:p>
          <a:endParaRPr lang="ru-RU"/>
        </a:p>
      </dgm:t>
    </dgm:pt>
    <dgm:pt modelId="{B0D63443-E01B-4898-85B6-AB68B5138A6A}" type="sibTrans" cxnId="{DE0C9B44-C04C-4E98-8B86-C786D6A31765}">
      <dgm:prSet/>
      <dgm:spPr/>
      <dgm:t>
        <a:bodyPr/>
        <a:lstStyle/>
        <a:p>
          <a:endParaRPr lang="ru-RU"/>
        </a:p>
      </dgm:t>
    </dgm:pt>
    <dgm:pt modelId="{C6C83CD5-BC09-45F2-95F6-30D2D0DDD32F}">
      <dgm:prSet phldrT="[Текст]"/>
      <dgm:spPr/>
      <dgm:t>
        <a:bodyPr/>
        <a:lstStyle/>
        <a:p>
          <a:r>
            <a:rPr lang="ru-RU" dirty="0" smtClean="0"/>
            <a:t>Москва</a:t>
          </a:r>
          <a:endParaRPr lang="ru-RU" dirty="0"/>
        </a:p>
      </dgm:t>
    </dgm:pt>
    <dgm:pt modelId="{1CDECEA5-78C3-459E-B1E9-2828035F5116}" type="parTrans" cxnId="{E1353C29-52FE-440C-A487-89EA50A81CFF}">
      <dgm:prSet/>
      <dgm:spPr/>
      <dgm:t>
        <a:bodyPr/>
        <a:lstStyle/>
        <a:p>
          <a:endParaRPr lang="ru-RU"/>
        </a:p>
      </dgm:t>
    </dgm:pt>
    <dgm:pt modelId="{D54EBE47-0A89-4217-95F6-890F4288A438}" type="sibTrans" cxnId="{E1353C29-52FE-440C-A487-89EA50A81CFF}">
      <dgm:prSet/>
      <dgm:spPr/>
      <dgm:t>
        <a:bodyPr/>
        <a:lstStyle/>
        <a:p>
          <a:endParaRPr lang="ru-RU"/>
        </a:p>
      </dgm:t>
    </dgm:pt>
    <dgm:pt modelId="{7DF317DF-5BAD-4ADA-B8B6-4E4495AB1936}">
      <dgm:prSet phldrT="[Текст]"/>
      <dgm:spPr/>
      <dgm:t>
        <a:bodyPr/>
        <a:lstStyle/>
        <a:p>
          <a:r>
            <a:rPr lang="ru-RU" dirty="0" smtClean="0"/>
            <a:t>пустыня</a:t>
          </a:r>
          <a:endParaRPr lang="ru-RU" dirty="0"/>
        </a:p>
      </dgm:t>
    </dgm:pt>
    <dgm:pt modelId="{64604938-B110-4F02-AD5D-532E6CEC517D}" type="parTrans" cxnId="{0CFFA252-FCA2-46CA-93F9-485A54138AE4}">
      <dgm:prSet/>
      <dgm:spPr/>
      <dgm:t>
        <a:bodyPr/>
        <a:lstStyle/>
        <a:p>
          <a:endParaRPr lang="ru-RU"/>
        </a:p>
      </dgm:t>
    </dgm:pt>
    <dgm:pt modelId="{9CB0D6FA-FA0F-434F-8CC6-CEA8C739BA0E}" type="sibTrans" cxnId="{0CFFA252-FCA2-46CA-93F9-485A54138AE4}">
      <dgm:prSet/>
      <dgm:spPr/>
      <dgm:t>
        <a:bodyPr/>
        <a:lstStyle/>
        <a:p>
          <a:endParaRPr lang="ru-RU"/>
        </a:p>
      </dgm:t>
    </dgm:pt>
    <dgm:pt modelId="{A99FE120-F21C-405D-B9F5-28154A690C49}" type="pres">
      <dgm:prSet presAssocID="{2B448505-4E67-4139-A85A-1CF59BFFB149}" presName="Name0" presStyleCnt="0">
        <dgm:presLayoutVars>
          <dgm:dir/>
          <dgm:animLvl val="lvl"/>
          <dgm:resizeHandles val="exact"/>
        </dgm:presLayoutVars>
      </dgm:prSet>
      <dgm:spPr/>
    </dgm:pt>
    <dgm:pt modelId="{02466E45-EF4A-4FE5-A125-38B3C14F6649}" type="pres">
      <dgm:prSet presAssocID="{411EF247-F9D6-4491-B49D-AC6A21AEB113}" presName="parTxOnly" presStyleLbl="node1" presStyleIdx="0" presStyleCnt="3" custLinFactNeighborX="-821" custLinFactNeighborY="2013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308BDB-AF9B-4648-B172-EF1079C4CFFD}" type="pres">
      <dgm:prSet presAssocID="{B0D63443-E01B-4898-85B6-AB68B5138A6A}" presName="parTxOnlySpace" presStyleCnt="0"/>
      <dgm:spPr/>
    </dgm:pt>
    <dgm:pt modelId="{CA83800F-87E9-437E-9437-E9084566EF02}" type="pres">
      <dgm:prSet presAssocID="{C6C83CD5-BC09-45F2-95F6-30D2D0DDD32F}" presName="parTxOnly" presStyleLbl="node1" presStyleIdx="1" presStyleCnt="3" custLinFactNeighborX="-7284" custLinFactNeighborY="2013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D86D8B-5E56-4E55-BF7E-BCBCD8B0636B}" type="pres">
      <dgm:prSet presAssocID="{D54EBE47-0A89-4217-95F6-890F4288A438}" presName="parTxOnlySpace" presStyleCnt="0"/>
      <dgm:spPr/>
    </dgm:pt>
    <dgm:pt modelId="{52C2F2DE-405A-43DD-BFD4-6243DE214651}" type="pres">
      <dgm:prSet presAssocID="{7DF317DF-5BAD-4ADA-B8B6-4E4495AB1936}" presName="parTxOnly" presStyleLbl="node1" presStyleIdx="2" presStyleCnt="3" custLinFactNeighborX="-13748" custLinFactNeighborY="2013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584470C-75D1-4033-974C-03A001276C17}" type="presOf" srcId="{2B448505-4E67-4139-A85A-1CF59BFFB149}" destId="{A99FE120-F21C-405D-B9F5-28154A690C49}" srcOrd="0" destOrd="0" presId="urn:microsoft.com/office/officeart/2005/8/layout/chevron1"/>
    <dgm:cxn modelId="{2265774C-744B-4584-83B1-C0841EC16BA9}" type="presOf" srcId="{411EF247-F9D6-4491-B49D-AC6A21AEB113}" destId="{02466E45-EF4A-4FE5-A125-38B3C14F6649}" srcOrd="0" destOrd="0" presId="urn:microsoft.com/office/officeart/2005/8/layout/chevron1"/>
    <dgm:cxn modelId="{CC9B5646-238A-49FC-B24D-B559B90AE62F}" type="presOf" srcId="{C6C83CD5-BC09-45F2-95F6-30D2D0DDD32F}" destId="{CA83800F-87E9-437E-9437-E9084566EF02}" srcOrd="0" destOrd="0" presId="urn:microsoft.com/office/officeart/2005/8/layout/chevron1"/>
    <dgm:cxn modelId="{DE0C9B44-C04C-4E98-8B86-C786D6A31765}" srcId="{2B448505-4E67-4139-A85A-1CF59BFFB149}" destId="{411EF247-F9D6-4491-B49D-AC6A21AEB113}" srcOrd="0" destOrd="0" parTransId="{B47FCEAD-A9AC-4422-A459-ACFDB2F33514}" sibTransId="{B0D63443-E01B-4898-85B6-AB68B5138A6A}"/>
    <dgm:cxn modelId="{E1353C29-52FE-440C-A487-89EA50A81CFF}" srcId="{2B448505-4E67-4139-A85A-1CF59BFFB149}" destId="{C6C83CD5-BC09-45F2-95F6-30D2D0DDD32F}" srcOrd="1" destOrd="0" parTransId="{1CDECEA5-78C3-459E-B1E9-2828035F5116}" sibTransId="{D54EBE47-0A89-4217-95F6-890F4288A438}"/>
    <dgm:cxn modelId="{0CFFA252-FCA2-46CA-93F9-485A54138AE4}" srcId="{2B448505-4E67-4139-A85A-1CF59BFFB149}" destId="{7DF317DF-5BAD-4ADA-B8B6-4E4495AB1936}" srcOrd="2" destOrd="0" parTransId="{64604938-B110-4F02-AD5D-532E6CEC517D}" sibTransId="{9CB0D6FA-FA0F-434F-8CC6-CEA8C739BA0E}"/>
    <dgm:cxn modelId="{62964F53-D1E2-4B09-8B2D-070CE286DDD4}" type="presOf" srcId="{7DF317DF-5BAD-4ADA-B8B6-4E4495AB1936}" destId="{52C2F2DE-405A-43DD-BFD4-6243DE214651}" srcOrd="0" destOrd="0" presId="urn:microsoft.com/office/officeart/2005/8/layout/chevron1"/>
    <dgm:cxn modelId="{39948144-9E72-4E37-A7E4-9D869DF04EC1}" type="presParOf" srcId="{A99FE120-F21C-405D-B9F5-28154A690C49}" destId="{02466E45-EF4A-4FE5-A125-38B3C14F6649}" srcOrd="0" destOrd="0" presId="urn:microsoft.com/office/officeart/2005/8/layout/chevron1"/>
    <dgm:cxn modelId="{0D161AFC-7843-40FF-9BB5-BD240FDD4005}" type="presParOf" srcId="{A99FE120-F21C-405D-B9F5-28154A690C49}" destId="{FC308BDB-AF9B-4648-B172-EF1079C4CFFD}" srcOrd="1" destOrd="0" presId="urn:microsoft.com/office/officeart/2005/8/layout/chevron1"/>
    <dgm:cxn modelId="{83059247-65BF-43CE-B63F-B7EC6520F2AB}" type="presParOf" srcId="{A99FE120-F21C-405D-B9F5-28154A690C49}" destId="{CA83800F-87E9-437E-9437-E9084566EF02}" srcOrd="2" destOrd="0" presId="urn:microsoft.com/office/officeart/2005/8/layout/chevron1"/>
    <dgm:cxn modelId="{DF589300-693F-4391-9CA0-EBF9E1E6E1C0}" type="presParOf" srcId="{A99FE120-F21C-405D-B9F5-28154A690C49}" destId="{8ED86D8B-5E56-4E55-BF7E-BCBCD8B0636B}" srcOrd="3" destOrd="0" presId="urn:microsoft.com/office/officeart/2005/8/layout/chevron1"/>
    <dgm:cxn modelId="{AA9E0D92-DE4A-4F99-983A-92455897DAB4}" type="presParOf" srcId="{A99FE120-F21C-405D-B9F5-28154A690C49}" destId="{52C2F2DE-405A-43DD-BFD4-6243DE214651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8E30E10-F812-40C2-8908-BC3F94411511}">
      <dsp:nvSpPr>
        <dsp:cNvPr id="0" name=""/>
        <dsp:cNvSpPr/>
      </dsp:nvSpPr>
      <dsp:spPr>
        <a:xfrm>
          <a:off x="2340261" y="72014"/>
          <a:ext cx="2808312" cy="280831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Причинно-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следственные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связи</a:t>
          </a:r>
          <a:endParaRPr lang="ru-RU" sz="2000" kern="1200" dirty="0"/>
        </a:p>
      </dsp:txBody>
      <dsp:txXfrm>
        <a:off x="2714703" y="563469"/>
        <a:ext cx="2059428" cy="1263740"/>
      </dsp:txXfrm>
    </dsp:sp>
    <dsp:sp modelId="{2211030D-9CD5-4CA2-8388-6231F3D7C391}">
      <dsp:nvSpPr>
        <dsp:cNvPr id="0" name=""/>
        <dsp:cNvSpPr/>
      </dsp:nvSpPr>
      <dsp:spPr>
        <a:xfrm>
          <a:off x="3389596" y="1813701"/>
          <a:ext cx="2808312" cy="280831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У учителя есть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время</a:t>
          </a:r>
          <a:endParaRPr lang="ru-RU" sz="2000" kern="1200" dirty="0"/>
        </a:p>
      </dsp:txBody>
      <dsp:txXfrm>
        <a:off x="4248472" y="2539182"/>
        <a:ext cx="1684987" cy="1544571"/>
      </dsp:txXfrm>
    </dsp:sp>
    <dsp:sp modelId="{BA9A3D41-06DF-46DB-987D-D16F4D3C62D6}">
      <dsp:nvSpPr>
        <dsp:cNvPr id="0" name=""/>
        <dsp:cNvSpPr/>
      </dsp:nvSpPr>
      <dsp:spPr>
        <a:xfrm>
          <a:off x="1362931" y="1813701"/>
          <a:ext cx="2808312" cy="280831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Ученики подготовлены</a:t>
          </a:r>
          <a:endParaRPr lang="ru-RU" sz="2000" kern="1200" dirty="0"/>
        </a:p>
      </dsp:txBody>
      <dsp:txXfrm>
        <a:off x="1627380" y="2539182"/>
        <a:ext cx="1684987" cy="154457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EBA39DB-5993-4A7D-9A93-64B5F05BC6F1}">
      <dsp:nvSpPr>
        <dsp:cNvPr id="0" name=""/>
        <dsp:cNvSpPr/>
      </dsp:nvSpPr>
      <dsp:spPr>
        <a:xfrm>
          <a:off x="23664" y="0"/>
          <a:ext cx="2175867" cy="87034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4013" tIns="34671" rIns="34671" bIns="34671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малина</a:t>
          </a:r>
          <a:endParaRPr lang="ru-RU" sz="2600" kern="1200" dirty="0"/>
        </a:p>
      </dsp:txBody>
      <dsp:txXfrm>
        <a:off x="23664" y="0"/>
        <a:ext cx="2175867" cy="870346"/>
      </dsp:txXfrm>
    </dsp:sp>
    <dsp:sp modelId="{3DD719CB-7DB8-4010-BAD9-ECFDBA890690}">
      <dsp:nvSpPr>
        <dsp:cNvPr id="0" name=""/>
        <dsp:cNvSpPr/>
      </dsp:nvSpPr>
      <dsp:spPr>
        <a:xfrm>
          <a:off x="1895871" y="0"/>
          <a:ext cx="2175867" cy="87034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4013" tIns="34671" rIns="34671" bIns="34671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страна</a:t>
          </a:r>
          <a:endParaRPr lang="ru-RU" sz="2600" kern="1200" dirty="0"/>
        </a:p>
      </dsp:txBody>
      <dsp:txXfrm>
        <a:off x="1895871" y="0"/>
        <a:ext cx="2175867" cy="870346"/>
      </dsp:txXfrm>
    </dsp:sp>
    <dsp:sp modelId="{6D93E06C-F349-432F-AAF3-3DA30CCB888A}">
      <dsp:nvSpPr>
        <dsp:cNvPr id="0" name=""/>
        <dsp:cNvSpPr/>
      </dsp:nvSpPr>
      <dsp:spPr>
        <a:xfrm>
          <a:off x="3840089" y="0"/>
          <a:ext cx="2175867" cy="87034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4013" tIns="34671" rIns="34671" bIns="34671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Маша</a:t>
          </a:r>
          <a:endParaRPr lang="ru-RU" sz="2600" kern="1200" dirty="0"/>
        </a:p>
      </dsp:txBody>
      <dsp:txXfrm>
        <a:off x="3840089" y="0"/>
        <a:ext cx="2175867" cy="87034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25E93DB-B8CF-498A-A4CB-E92B33E5753B}">
      <dsp:nvSpPr>
        <dsp:cNvPr id="0" name=""/>
        <dsp:cNvSpPr/>
      </dsp:nvSpPr>
      <dsp:spPr>
        <a:xfrm>
          <a:off x="23664" y="1599949"/>
          <a:ext cx="2175867" cy="87034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015" tIns="40005" rIns="40005" bIns="40005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Жучка</a:t>
          </a:r>
          <a:endParaRPr lang="ru-RU" sz="3000" kern="1200" dirty="0"/>
        </a:p>
      </dsp:txBody>
      <dsp:txXfrm>
        <a:off x="23664" y="1599949"/>
        <a:ext cx="2175867" cy="870346"/>
      </dsp:txXfrm>
    </dsp:sp>
    <dsp:sp modelId="{239FCBD7-CAA3-4583-AC79-C97C80A99EF9}">
      <dsp:nvSpPr>
        <dsp:cNvPr id="0" name=""/>
        <dsp:cNvSpPr/>
      </dsp:nvSpPr>
      <dsp:spPr>
        <a:xfrm>
          <a:off x="1895871" y="1599949"/>
          <a:ext cx="2175867" cy="87034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015" tIns="40005" rIns="40005" bIns="40005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река</a:t>
          </a:r>
          <a:endParaRPr lang="ru-RU" sz="3000" kern="1200" dirty="0"/>
        </a:p>
      </dsp:txBody>
      <dsp:txXfrm>
        <a:off x="1895871" y="1599949"/>
        <a:ext cx="2175867" cy="870346"/>
      </dsp:txXfrm>
    </dsp:sp>
    <dsp:sp modelId="{C1B3D436-C511-4BB3-A8E9-C223E3C30A44}">
      <dsp:nvSpPr>
        <dsp:cNvPr id="0" name=""/>
        <dsp:cNvSpPr/>
      </dsp:nvSpPr>
      <dsp:spPr>
        <a:xfrm>
          <a:off x="3840089" y="1599949"/>
          <a:ext cx="2175867" cy="87034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015" tIns="40005" rIns="40005" bIns="40005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город</a:t>
          </a:r>
          <a:endParaRPr lang="ru-RU" sz="3000" kern="1200" dirty="0"/>
        </a:p>
      </dsp:txBody>
      <dsp:txXfrm>
        <a:off x="3840089" y="1599949"/>
        <a:ext cx="2175867" cy="870346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2466E45-EF4A-4FE5-A125-38B3C14F6649}">
      <dsp:nvSpPr>
        <dsp:cNvPr id="0" name=""/>
        <dsp:cNvSpPr/>
      </dsp:nvSpPr>
      <dsp:spPr>
        <a:xfrm>
          <a:off x="0" y="1080124"/>
          <a:ext cx="2175867" cy="87034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Волга </a:t>
          </a:r>
          <a:endParaRPr lang="ru-RU" sz="2300" kern="1200" dirty="0"/>
        </a:p>
      </dsp:txBody>
      <dsp:txXfrm>
        <a:off x="0" y="1080124"/>
        <a:ext cx="2175867" cy="870346"/>
      </dsp:txXfrm>
    </dsp:sp>
    <dsp:sp modelId="{CA83800F-87E9-437E-9437-E9084566EF02}">
      <dsp:nvSpPr>
        <dsp:cNvPr id="0" name=""/>
        <dsp:cNvSpPr/>
      </dsp:nvSpPr>
      <dsp:spPr>
        <a:xfrm>
          <a:off x="1944217" y="1080124"/>
          <a:ext cx="2175867" cy="87034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Москва</a:t>
          </a:r>
          <a:endParaRPr lang="ru-RU" sz="2300" kern="1200" dirty="0"/>
        </a:p>
      </dsp:txBody>
      <dsp:txXfrm>
        <a:off x="1944217" y="1080124"/>
        <a:ext cx="2175867" cy="870346"/>
      </dsp:txXfrm>
    </dsp:sp>
    <dsp:sp modelId="{52C2F2DE-405A-43DD-BFD4-6243DE214651}">
      <dsp:nvSpPr>
        <dsp:cNvPr id="0" name=""/>
        <dsp:cNvSpPr/>
      </dsp:nvSpPr>
      <dsp:spPr>
        <a:xfrm>
          <a:off x="3888433" y="1080124"/>
          <a:ext cx="2175867" cy="87034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пустыня</a:t>
          </a:r>
          <a:endParaRPr lang="ru-RU" sz="2300" kern="1200" dirty="0"/>
        </a:p>
      </dsp:txBody>
      <dsp:txXfrm>
        <a:off x="3888433" y="1080124"/>
        <a:ext cx="2175867" cy="8703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4" Type="http://schemas.microsoft.com/office/2006/relationships/legacyDiagramText" Target="legacyDiagramText4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pPr>
              <a:defRPr/>
            </a:pPr>
            <a:fld id="{A4A8B038-FC70-4899-B471-30BE02EB9F8B}" type="datetimeFigureOut">
              <a:rPr lang="ru-RU" smtClean="0"/>
              <a:pPr>
                <a:defRPr/>
              </a:pPr>
              <a:t>11.09.2017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pPr>
              <a:defRPr/>
            </a:pPr>
            <a:fld id="{42B6EE37-F4E4-4F6E-A6C0-5C1D94EFC40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8FCF03-2DF0-4351-8CCE-814C7745BFBB}" type="datetimeFigureOut">
              <a:rPr lang="ru-RU" smtClean="0"/>
              <a:pPr>
                <a:defRPr/>
              </a:pPr>
              <a:t>11.09.2017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106717-5A6B-4019-A31E-4AAFB8F9104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5AA066-01EF-47AC-834A-F28A81960821}" type="datetimeFigureOut">
              <a:rPr lang="ru-RU" smtClean="0"/>
              <a:pPr>
                <a:defRPr/>
              </a:pPr>
              <a:t>11.09.2017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2DC635-32CF-40F5-A6CD-CF9BCFD45A2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fld id="{1A2D0567-4ADD-4A31-97D2-60D0836F3FEE}" type="datetimeFigureOut">
              <a:rPr lang="ru-RU" smtClean="0"/>
              <a:pPr>
                <a:defRPr/>
              </a:pPr>
              <a:t>11.09.2017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6F752099-4828-40B5-A5C5-073472D7135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pPr>
              <a:defRPr/>
            </a:pPr>
            <a:fld id="{4103DBA4-35A6-453A-994D-BF20EB093340}" type="datetimeFigureOut">
              <a:rPr lang="ru-RU" smtClean="0"/>
              <a:pPr>
                <a:defRPr/>
              </a:pPr>
              <a:t>11.09.2017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pPr>
              <a:defRPr/>
            </a:pPr>
            <a:fld id="{84AC2473-B4E8-46DC-A4BD-0FB514EC7DE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10923CD-839A-4D9B-A15A-1C5ED4B533DB}" type="datetimeFigureOut">
              <a:rPr lang="ru-RU" smtClean="0"/>
              <a:pPr>
                <a:defRPr/>
              </a:pPr>
              <a:t>11.09.2017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F51D2A-792C-457D-8C1D-AC4D0B8874D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FE3607-8966-48D0-9F05-7458B69A905F}" type="datetimeFigureOut">
              <a:rPr lang="ru-RU" smtClean="0"/>
              <a:pPr>
                <a:defRPr/>
              </a:pPr>
              <a:t>11.09.2017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0D7B9-40C5-4CB8-9B1B-519F5002473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651595B0-0F75-4434-95C5-3DCBF842D7E4}" type="datetimeFigureOut">
              <a:rPr lang="ru-RU" smtClean="0"/>
              <a:pPr>
                <a:defRPr/>
              </a:pPr>
              <a:t>11.09.2017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9450741A-F8B3-4343-B2B8-82ADA907E5A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6EC7C1-4080-4055-A471-5228B357E667}" type="datetimeFigureOut">
              <a:rPr lang="ru-RU" smtClean="0"/>
              <a:pPr>
                <a:defRPr/>
              </a:pPr>
              <a:t>11.09.2017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DB73B0-E8B7-4F05-9F6E-87262F3DE07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fld id="{486630EE-E4C7-4F08-9630-ECBF85BD3E97}" type="datetimeFigureOut">
              <a:rPr lang="ru-RU" smtClean="0"/>
              <a:pPr>
                <a:defRPr/>
              </a:pPr>
              <a:t>11.09.2017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7154449C-766E-4BFD-8035-60A321FA17A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C4D651BB-5618-488E-8D53-870AAE558975}" type="datetimeFigureOut">
              <a:rPr lang="ru-RU" smtClean="0"/>
              <a:pPr>
                <a:defRPr/>
              </a:pPr>
              <a:t>11.09.2017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FA23F492-93F2-4E8A-9F5D-DCC5F2903FD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0CDE1B6-0BB5-48A9-9E32-4656FD0CB66F}" type="datetimeFigureOut">
              <a:rPr lang="ru-RU" smtClean="0"/>
              <a:pPr>
                <a:defRPr/>
              </a:pPr>
              <a:t>11.09.2017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8279350-954D-4555-8A68-58509BF34DC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64" r:id="rId2"/>
    <p:sldLayoutId id="2147483865" r:id="rId3"/>
    <p:sldLayoutId id="2147483866" r:id="rId4"/>
    <p:sldLayoutId id="2147483867" r:id="rId5"/>
    <p:sldLayoutId id="2147483868" r:id="rId6"/>
    <p:sldLayoutId id="2147483869" r:id="rId7"/>
    <p:sldLayoutId id="2147483870" r:id="rId8"/>
    <p:sldLayoutId id="2147483871" r:id="rId9"/>
    <p:sldLayoutId id="2147483872" r:id="rId10"/>
    <p:sldLayoutId id="214748387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diagramLayout" Target="../diagrams/layout4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diagramData" Target="../diagrams/data4.xml"/><Relationship Id="rId2" Type="http://schemas.openxmlformats.org/officeDocument/2006/relationships/diagramData" Target="../diagrams/data2.xml"/><Relationship Id="rId16" Type="http://schemas.microsoft.com/office/2007/relationships/diagramDrawing" Target="../diagrams/drawing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5" Type="http://schemas.openxmlformats.org/officeDocument/2006/relationships/diagramColors" Target="../diagrams/colors4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Relationship Id="rId1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988840"/>
            <a:ext cx="8861015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Технология 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проблемного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обучения.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83968" y="5661248"/>
            <a:ext cx="39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 работу</a:t>
            </a:r>
            <a:r>
              <a:rPr lang="en-US" dirty="0" smtClean="0"/>
              <a:t>:</a:t>
            </a:r>
            <a:endParaRPr lang="ru-RU" dirty="0" smtClean="0"/>
          </a:p>
          <a:p>
            <a:r>
              <a:rPr lang="ru-RU" dirty="0" smtClean="0"/>
              <a:t>Воспитатель ГПД ГБОУ СОШ № 37  Астахова Н.И.</a:t>
            </a:r>
            <a:endParaRPr lang="ru-RU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0" y="260350"/>
            <a:ext cx="8604250" cy="62642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u="sng" dirty="0" smtClean="0">
                <a:solidFill>
                  <a:schemeClr val="accent1"/>
                </a:solidFill>
                <a:latin typeface="Times New Roman" pitchFamily="18" charset="0"/>
              </a:rPr>
              <a:t>2. Объяснение нового материала.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800" i="1" dirty="0" smtClean="0">
                <a:latin typeface="Times New Roman" pitchFamily="18" charset="0"/>
              </a:rPr>
              <a:t>Русский язык. Тема: «Имя существительное».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200" i="1" dirty="0" smtClean="0">
                <a:latin typeface="Times New Roman" pitchFamily="18" charset="0"/>
              </a:rPr>
              <a:t>  </a:t>
            </a:r>
            <a:r>
              <a:rPr lang="ru-RU" i="1" dirty="0" smtClean="0">
                <a:latin typeface="Times New Roman" pitchFamily="18" charset="0"/>
              </a:rPr>
              <a:t>Задание 1</a:t>
            </a:r>
            <a:r>
              <a:rPr lang="ru-RU" dirty="0" smtClean="0">
                <a:latin typeface="Times New Roman" pitchFamily="18" charset="0"/>
              </a:rPr>
              <a:t>. </a:t>
            </a:r>
            <a:endParaRPr lang="ru-RU" u="sng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200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2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2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2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2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200" dirty="0" smtClean="0"/>
          </a:p>
          <a:p>
            <a:pPr eaLnBrk="1" hangingPunct="1">
              <a:lnSpc>
                <a:spcPct val="80000"/>
              </a:lnSpc>
            </a:pPr>
            <a:endParaRPr lang="ru-RU" sz="2200" dirty="0" smtClean="0"/>
          </a:p>
        </p:txBody>
      </p:sp>
      <p:graphicFrame>
        <p:nvGraphicFramePr>
          <p:cNvPr id="22586" name="Group 58"/>
          <p:cNvGraphicFramePr>
            <a:graphicFrameLocks noGrp="1"/>
          </p:cNvGraphicFramePr>
          <p:nvPr/>
        </p:nvGraphicFramePr>
        <p:xfrm>
          <a:off x="395288" y="1557338"/>
          <a:ext cx="8208962" cy="4115245"/>
        </p:xfrm>
        <a:graphic>
          <a:graphicData uri="http://schemas.openxmlformats.org/drawingml/2006/table">
            <a:tbl>
              <a:tblPr/>
              <a:tblGrid>
                <a:gridCol w="4105275"/>
                <a:gridCol w="4103687"/>
              </a:tblGrid>
              <a:tr h="11509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 ученик первого класса.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 первого класса.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11525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пенале лежат ручки и карандаши.  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пенале лежат.  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10810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 кладу в портфель тетради, учебники и пенал.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 кладу в портфель .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Schoolbook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0" y="549274"/>
            <a:ext cx="8748464" cy="1079525"/>
          </a:xfrm>
        </p:spPr>
        <p:txBody>
          <a:bodyPr>
            <a:normAutofit fontScale="25000" lnSpcReduction="20000"/>
          </a:bodyPr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1200" i="1" dirty="0" smtClean="0">
                <a:latin typeface="Times New Roman" pitchFamily="18" charset="0"/>
              </a:rPr>
              <a:t>Русский язык. Тема: «Имя существительное.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1200" i="1" dirty="0" smtClean="0">
                <a:latin typeface="Times New Roman" pitchFamily="18" charset="0"/>
              </a:rPr>
              <a:t>Заглавная буква».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9600" i="1" dirty="0" smtClean="0">
                <a:latin typeface="Times New Roman" pitchFamily="18" charset="0"/>
              </a:rPr>
              <a:t>Задание 2</a:t>
            </a:r>
            <a:r>
              <a:rPr lang="ru-RU" sz="9600" dirty="0" smtClean="0"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9600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8600" dirty="0" smtClean="0">
                <a:latin typeface="Times New Roman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0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3600" b="1" dirty="0" smtClean="0">
                <a:latin typeface="Arial" charset="0"/>
              </a:rPr>
              <a:t>  </a:t>
            </a:r>
            <a:endParaRPr lang="ru-RU" sz="36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0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0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900" dirty="0" smtClean="0"/>
          </a:p>
          <a:p>
            <a:pPr eaLnBrk="1" hangingPunct="1">
              <a:lnSpc>
                <a:spcPct val="80000"/>
              </a:lnSpc>
            </a:pPr>
            <a:endParaRPr lang="ru-RU" sz="17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1524000" y="1397000"/>
          <a:ext cx="6096000" cy="2464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Схема 8"/>
          <p:cNvGraphicFramePr/>
          <p:nvPr/>
        </p:nvGraphicFramePr>
        <p:xfrm>
          <a:off x="1524000" y="1397000"/>
          <a:ext cx="6096000" cy="2896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2" name="Схема 11"/>
          <p:cNvGraphicFramePr/>
          <p:nvPr/>
        </p:nvGraphicFramePr>
        <p:xfrm>
          <a:off x="1547664" y="3501008"/>
          <a:ext cx="6096000" cy="2680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AutoShape 8"/>
          <p:cNvSpPr>
            <a:spLocks noChangeArrowheads="1"/>
          </p:cNvSpPr>
          <p:nvPr/>
        </p:nvSpPr>
        <p:spPr bwMode="auto">
          <a:xfrm rot="-2366012">
            <a:off x="630238" y="893763"/>
            <a:ext cx="1223962" cy="1085850"/>
          </a:xfrm>
          <a:prstGeom prst="pentagon">
            <a:avLst/>
          </a:prstGeom>
          <a:solidFill>
            <a:srgbClr val="3C30D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78" name="Rectangle 9"/>
          <p:cNvSpPr>
            <a:spLocks noChangeArrowheads="1"/>
          </p:cNvSpPr>
          <p:nvPr/>
        </p:nvSpPr>
        <p:spPr bwMode="auto">
          <a:xfrm rot="-1743834">
            <a:off x="4716463" y="3068638"/>
            <a:ext cx="792162" cy="647700"/>
          </a:xfrm>
          <a:prstGeom prst="rect">
            <a:avLst/>
          </a:prstGeom>
          <a:solidFill>
            <a:srgbClr val="0DB72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79" name="Rectangle 10"/>
          <p:cNvSpPr>
            <a:spLocks noChangeArrowheads="1"/>
          </p:cNvSpPr>
          <p:nvPr/>
        </p:nvSpPr>
        <p:spPr bwMode="auto">
          <a:xfrm>
            <a:off x="900113" y="4508500"/>
            <a:ext cx="1871662" cy="1800225"/>
          </a:xfrm>
          <a:prstGeom prst="rect">
            <a:avLst/>
          </a:prstGeom>
          <a:solidFill>
            <a:srgbClr val="0DB72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80" name="AutoShape 11"/>
          <p:cNvSpPr>
            <a:spLocks noChangeArrowheads="1"/>
          </p:cNvSpPr>
          <p:nvPr/>
        </p:nvSpPr>
        <p:spPr bwMode="auto">
          <a:xfrm>
            <a:off x="3492500" y="1268413"/>
            <a:ext cx="503238" cy="433387"/>
          </a:xfrm>
          <a:prstGeom prst="diamond">
            <a:avLst/>
          </a:prstGeom>
          <a:solidFill>
            <a:srgbClr val="0DB72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81" name="AutoShape 12"/>
          <p:cNvSpPr>
            <a:spLocks noChangeArrowheads="1"/>
          </p:cNvSpPr>
          <p:nvPr/>
        </p:nvSpPr>
        <p:spPr bwMode="auto">
          <a:xfrm rot="1979429">
            <a:off x="3779838" y="4365625"/>
            <a:ext cx="2016125" cy="1871663"/>
          </a:xfrm>
          <a:prstGeom prst="pentagon">
            <a:avLst/>
          </a:prstGeom>
          <a:solidFill>
            <a:srgbClr val="3C30D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82" name="Rectangle 13"/>
          <p:cNvSpPr>
            <a:spLocks noChangeArrowheads="1"/>
          </p:cNvSpPr>
          <p:nvPr/>
        </p:nvSpPr>
        <p:spPr bwMode="auto">
          <a:xfrm rot="2171754">
            <a:off x="2268538" y="2133600"/>
            <a:ext cx="1439862" cy="1079500"/>
          </a:xfrm>
          <a:prstGeom prst="rect">
            <a:avLst/>
          </a:prstGeom>
          <a:solidFill>
            <a:srgbClr val="0DB72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2000">
              <a:solidFill>
                <a:schemeClr val="accent2"/>
              </a:solidFill>
            </a:endParaRPr>
          </a:p>
        </p:txBody>
      </p:sp>
      <p:sp>
        <p:nvSpPr>
          <p:cNvPr id="24583" name="AutoShape 14"/>
          <p:cNvSpPr>
            <a:spLocks noChangeArrowheads="1"/>
          </p:cNvSpPr>
          <p:nvPr/>
        </p:nvSpPr>
        <p:spPr bwMode="auto">
          <a:xfrm rot="7610870">
            <a:off x="5076825" y="1196975"/>
            <a:ext cx="1655763" cy="1655763"/>
          </a:xfrm>
          <a:prstGeom prst="pentagon">
            <a:avLst/>
          </a:prstGeom>
          <a:solidFill>
            <a:srgbClr val="3C30D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endParaRPr lang="ru-RU"/>
          </a:p>
        </p:txBody>
      </p:sp>
      <p:sp>
        <p:nvSpPr>
          <p:cNvPr id="24584" name="Rectangle 15"/>
          <p:cNvSpPr>
            <a:spLocks noChangeArrowheads="1"/>
          </p:cNvSpPr>
          <p:nvPr/>
        </p:nvSpPr>
        <p:spPr bwMode="auto">
          <a:xfrm rot="7766840">
            <a:off x="6192838" y="3968750"/>
            <a:ext cx="2592387" cy="792163"/>
          </a:xfrm>
          <a:prstGeom prst="rect">
            <a:avLst/>
          </a:prstGeom>
          <a:solidFill>
            <a:srgbClr val="0DB72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85" name="AutoShape 16"/>
          <p:cNvSpPr>
            <a:spLocks noChangeArrowheads="1"/>
          </p:cNvSpPr>
          <p:nvPr/>
        </p:nvSpPr>
        <p:spPr bwMode="auto">
          <a:xfrm rot="-530273">
            <a:off x="6588125" y="2997200"/>
            <a:ext cx="631825" cy="446088"/>
          </a:xfrm>
          <a:prstGeom prst="pentagon">
            <a:avLst/>
          </a:prstGeom>
          <a:solidFill>
            <a:srgbClr val="3C30D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86" name="Rectangle 17"/>
          <p:cNvSpPr>
            <a:spLocks noChangeArrowheads="1"/>
          </p:cNvSpPr>
          <p:nvPr/>
        </p:nvSpPr>
        <p:spPr bwMode="auto">
          <a:xfrm rot="2609337">
            <a:off x="7451725" y="908050"/>
            <a:ext cx="792163" cy="792163"/>
          </a:xfrm>
          <a:prstGeom prst="rect">
            <a:avLst/>
          </a:prstGeom>
          <a:solidFill>
            <a:srgbClr val="0DB72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87" name="AutoShape 18"/>
          <p:cNvSpPr>
            <a:spLocks noChangeArrowheads="1"/>
          </p:cNvSpPr>
          <p:nvPr/>
        </p:nvSpPr>
        <p:spPr bwMode="auto">
          <a:xfrm>
            <a:off x="1116013" y="3500438"/>
            <a:ext cx="1009650" cy="574675"/>
          </a:xfrm>
          <a:prstGeom prst="pentagon">
            <a:avLst/>
          </a:prstGeom>
          <a:solidFill>
            <a:srgbClr val="3C30D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88" name="AutoShape 19"/>
          <p:cNvSpPr>
            <a:spLocks noChangeArrowheads="1"/>
          </p:cNvSpPr>
          <p:nvPr/>
        </p:nvSpPr>
        <p:spPr bwMode="auto">
          <a:xfrm>
            <a:off x="7885113" y="5516563"/>
            <a:ext cx="863600" cy="1008062"/>
          </a:xfrm>
          <a:prstGeom prst="pentagon">
            <a:avLst/>
          </a:prstGeom>
          <a:solidFill>
            <a:srgbClr val="3C30D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89" name="Rectangle 14"/>
          <p:cNvSpPr>
            <a:spLocks noChangeArrowheads="1"/>
          </p:cNvSpPr>
          <p:nvPr/>
        </p:nvSpPr>
        <p:spPr bwMode="auto">
          <a:xfrm>
            <a:off x="2268538" y="115888"/>
            <a:ext cx="43910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lang="ru-RU" sz="2800" i="1">
                <a:latin typeface="Times New Roman" pitchFamily="18" charset="0"/>
              </a:rPr>
              <a:t>Математика, 1 класс.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0" y="188913"/>
            <a:ext cx="7899400" cy="640873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u="sng" dirty="0" smtClean="0">
                <a:solidFill>
                  <a:schemeClr val="accent1"/>
                </a:solidFill>
                <a:latin typeface="Times New Roman" pitchFamily="18" charset="0"/>
              </a:rPr>
              <a:t>3. Закрепление.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800" i="1" dirty="0" smtClean="0">
                <a:latin typeface="Times New Roman" pitchFamily="18" charset="0"/>
              </a:rPr>
              <a:t>Математика. Тема: «Решение задач»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</a:rPr>
              <a:t>   </a:t>
            </a:r>
            <a:r>
              <a:rPr lang="ru-RU" u="sng" dirty="0" smtClean="0">
                <a:latin typeface="Times New Roman" pitchFamily="18" charset="0"/>
              </a:rPr>
              <a:t>(При решении задач важно, чтобы дети вдумывались в текст, осмысливали условие задачи, сопоставляли вопрос и условие).</a:t>
            </a:r>
          </a:p>
          <a:p>
            <a:pPr eaLnBrk="1" hangingPunct="1">
              <a:buFont typeface="Wingdings" pitchFamily="2" charset="2"/>
              <a:buNone/>
            </a:pPr>
            <a:endParaRPr lang="ru-RU" u="sng" dirty="0" smtClean="0"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ru-RU" dirty="0" smtClean="0">
              <a:solidFill>
                <a:srgbClr val="00FFFF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3200" b="1" dirty="0" smtClean="0">
                <a:latin typeface="Arial" charset="0"/>
              </a:rPr>
              <a:t>  </a:t>
            </a: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В вазе стояло 17 цветов. 7 из них розы. На сколько роз было больше, чем  тюльпанов?</a:t>
            </a:r>
          </a:p>
          <a:p>
            <a:pPr eaLnBrk="1" hangingPunct="1">
              <a:buFont typeface="Wingdings" pitchFamily="2" charset="2"/>
              <a:buNone/>
            </a:pPr>
            <a:endParaRPr lang="ru-RU" sz="3200" b="1" dirty="0" smtClean="0">
              <a:solidFill>
                <a:srgbClr val="00FFFF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ru-RU" sz="4400" b="1" dirty="0" smtClean="0">
                <a:solidFill>
                  <a:srgbClr val="B41010"/>
                </a:solidFill>
              </a:rPr>
              <a:t>7 </a:t>
            </a:r>
            <a:r>
              <a:rPr lang="en-US" sz="4400" b="1" dirty="0" smtClean="0">
                <a:solidFill>
                  <a:srgbClr val="B41010"/>
                </a:solidFill>
              </a:rPr>
              <a:t>&gt; 10  </a:t>
            </a:r>
            <a:r>
              <a:rPr lang="ru-RU" sz="4400" b="1" dirty="0" smtClean="0">
                <a:solidFill>
                  <a:srgbClr val="B41010"/>
                </a:solidFill>
              </a:rPr>
              <a:t>?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0" y="260350"/>
            <a:ext cx="8064500" cy="6121400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ru-RU" smtClean="0">
                <a:solidFill>
                  <a:schemeClr val="accent1"/>
                </a:solidFill>
                <a:latin typeface="Arial" charset="0"/>
              </a:rPr>
              <a:t> </a:t>
            </a:r>
            <a:r>
              <a:rPr lang="ru-RU" smtClean="0">
                <a:solidFill>
                  <a:schemeClr val="accent1"/>
                </a:solidFill>
                <a:latin typeface="Times New Roman" pitchFamily="18" charset="0"/>
              </a:rPr>
              <a:t>4</a:t>
            </a:r>
            <a:r>
              <a:rPr lang="ru-RU" u="sng" smtClean="0">
                <a:solidFill>
                  <a:schemeClr val="accent1"/>
                </a:solidFill>
                <a:latin typeface="Times New Roman" pitchFamily="18" charset="0"/>
              </a:rPr>
              <a:t>. Самостоятельная работа.</a:t>
            </a:r>
            <a:endParaRPr lang="ru-RU" smtClean="0">
              <a:solidFill>
                <a:schemeClr val="accent1"/>
              </a:solidFill>
              <a:latin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ru-RU" sz="2800" i="1" smtClean="0">
                <a:latin typeface="Times New Roman" pitchFamily="18" charset="0"/>
              </a:rPr>
              <a:t>Русский язык. Тема: «Слова, обозначающие предметы, признаки, действия»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smtClean="0">
                <a:latin typeface="Arial" charset="0"/>
              </a:rPr>
              <a:t>  </a:t>
            </a:r>
            <a:r>
              <a:rPr lang="ru-RU" sz="3200" b="1" smtClean="0">
                <a:latin typeface="Arial" charset="0"/>
              </a:rPr>
              <a:t>В</a:t>
            </a:r>
            <a:r>
              <a:rPr lang="ru-RU" sz="3200" b="1" smtClean="0"/>
              <a:t>оробей, шустрый, летать, артист, известный, выступать, заяц, косой, убегать.</a:t>
            </a:r>
          </a:p>
          <a:p>
            <a:pPr eaLnBrk="1" hangingPunct="1">
              <a:buFont typeface="Wingdings" pitchFamily="2" charset="2"/>
              <a:buNone/>
            </a:pPr>
            <a:endParaRPr lang="ru-RU" sz="3200" b="1" smtClean="0"/>
          </a:p>
          <a:p>
            <a:pPr eaLnBrk="1" hangingPunct="1">
              <a:buFont typeface="Wingdings" pitchFamily="2" charset="2"/>
              <a:buNone/>
            </a:pPr>
            <a:r>
              <a:rPr lang="ru-RU" sz="2800" i="1" smtClean="0">
                <a:latin typeface="Times New Roman" pitchFamily="18" charset="0"/>
              </a:rPr>
              <a:t>Задания по уровням</a:t>
            </a:r>
            <a:r>
              <a:rPr lang="ru-RU" sz="2800" smtClean="0">
                <a:latin typeface="Times New Roman" pitchFamily="18" charset="0"/>
              </a:rPr>
              <a:t>.</a:t>
            </a:r>
          </a:p>
          <a:p>
            <a:pPr eaLnBrk="1" hangingPunct="1"/>
            <a:r>
              <a:rPr lang="ru-RU" u="sng" smtClean="0">
                <a:latin typeface="Times New Roman" pitchFamily="18" charset="0"/>
              </a:rPr>
              <a:t>Высокий уровень</a:t>
            </a:r>
            <a:r>
              <a:rPr lang="ru-RU" smtClean="0">
                <a:latin typeface="Times New Roman" pitchFamily="18" charset="0"/>
              </a:rPr>
              <a:t>. Распредели слова по группам, запиши каждую группу в отдельный столбик.</a:t>
            </a:r>
          </a:p>
          <a:p>
            <a:pPr eaLnBrk="1" hangingPunct="1"/>
            <a:r>
              <a:rPr lang="ru-RU" u="sng" smtClean="0">
                <a:latin typeface="Times New Roman" pitchFamily="18" charset="0"/>
              </a:rPr>
              <a:t>Средний уровень</a:t>
            </a:r>
            <a:r>
              <a:rPr lang="ru-RU" smtClean="0">
                <a:latin typeface="Times New Roman" pitchFamily="18" charset="0"/>
              </a:rPr>
              <a:t>. Раздели слова на группы по вопросам.</a:t>
            </a:r>
          </a:p>
          <a:p>
            <a:pPr eaLnBrk="1" hangingPunct="1"/>
            <a:r>
              <a:rPr lang="ru-RU" u="sng" smtClean="0">
                <a:latin typeface="Times New Roman" pitchFamily="18" charset="0"/>
              </a:rPr>
              <a:t>Низкий уровень</a:t>
            </a:r>
            <a:r>
              <a:rPr lang="ru-RU" smtClean="0">
                <a:latin typeface="Times New Roman" pitchFamily="18" charset="0"/>
              </a:rPr>
              <a:t>. Вопросы – какой? кто? Что делать?</a:t>
            </a:r>
          </a:p>
          <a:p>
            <a:pPr eaLnBrk="1" hangingPunct="1"/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60648"/>
            <a:ext cx="7427168" cy="5616624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Использованная </a:t>
            </a:r>
            <a:r>
              <a:rPr lang="ru-RU" dirty="0" smtClean="0"/>
              <a:t>литература</a:t>
            </a:r>
            <a:r>
              <a:rPr lang="en-US" dirty="0" smtClean="0"/>
              <a:t>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1)</a:t>
            </a:r>
            <a:r>
              <a:rPr lang="en-US" dirty="0" smtClean="0"/>
              <a:t> </a:t>
            </a:r>
            <a:r>
              <a:rPr lang="ru-RU" sz="3200" dirty="0" smtClean="0"/>
              <a:t>Корабельникова Н.В. </a:t>
            </a:r>
            <a:r>
              <a:rPr lang="en-US" sz="3200" dirty="0" smtClean="0"/>
              <a:t>“</a:t>
            </a:r>
            <a:r>
              <a:rPr lang="ru-RU" sz="3200" dirty="0" smtClean="0"/>
              <a:t>Использование современных педагогических технологий в начальной школе</a:t>
            </a:r>
            <a:r>
              <a:rPr lang="en-US" sz="3200" dirty="0" smtClean="0"/>
              <a:t>”.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en-US" dirty="0" smtClean="0"/>
              <a:t>2</a:t>
            </a:r>
            <a:r>
              <a:rPr lang="en-US" dirty="0" smtClean="0"/>
              <a:t>) </a:t>
            </a:r>
            <a:r>
              <a:rPr lang="ru-RU" dirty="0" smtClean="0"/>
              <a:t>Сергеева Т.М. Технология проблемного </a:t>
            </a:r>
            <a:r>
              <a:rPr lang="ru-RU" dirty="0" smtClean="0"/>
              <a:t>обучения в начальной школе.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WordArt 6"/>
          <p:cNvSpPr>
            <a:spLocks noChangeArrowheads="1" noChangeShapeType="1" noTextEdit="1"/>
          </p:cNvSpPr>
          <p:nvPr/>
        </p:nvSpPr>
        <p:spPr bwMode="auto">
          <a:xfrm>
            <a:off x="611188" y="2276475"/>
            <a:ext cx="7632700" cy="1506538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9900CC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332656"/>
            <a:ext cx="5740674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Цель применения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технологии</a:t>
            </a:r>
            <a:r>
              <a:rPr lang="en-US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420888"/>
            <a:ext cx="7632848" cy="255454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научить учащихся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идти путем самостоятельных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находок и открытий.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3522" y="332656"/>
            <a:ext cx="517000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+mn-lt"/>
              </a:rPr>
              <a:t>Проблемное обучение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Применяется</a:t>
            </a:r>
            <a:r>
              <a:rPr lang="en-US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: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827584" y="1628800"/>
          <a:ext cx="7560840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90" name="Organization Chart 6"/>
          <p:cNvGraphicFramePr>
            <a:graphicFrameLocks/>
          </p:cNvGraphicFramePr>
          <p:nvPr/>
        </p:nvGraphicFramePr>
        <p:xfrm>
          <a:off x="0" y="260350"/>
          <a:ext cx="8748713" cy="6048375"/>
        </p:xfrm>
        <a:graphic>
          <a:graphicData uri="http://schemas.openxmlformats.org/drawingml/2006/compatibility">
            <com:legacyDrawing xmlns:com="http://schemas.openxmlformats.org/drawingml/2006/compatibility" spid="_x0000_s16390"/>
          </a:graphicData>
        </a:graphic>
      </p:graphicFrame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06113" y="3657782"/>
            <a:ext cx="3790892" cy="235072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   </a:t>
            </a:r>
          </a:p>
        </p:txBody>
      </p:sp>
      <p:sp>
        <p:nvSpPr>
          <p:cNvPr id="17410" name="WordArt 5"/>
          <p:cNvSpPr>
            <a:spLocks noChangeArrowheads="1" noChangeShapeType="1" noTextEdit="1"/>
          </p:cNvSpPr>
          <p:nvPr/>
        </p:nvSpPr>
        <p:spPr bwMode="auto">
          <a:xfrm>
            <a:off x="395288" y="260350"/>
            <a:ext cx="8262937" cy="1557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Этапы постановки </a:t>
            </a:r>
          </a:p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и решения проблемы</a:t>
            </a:r>
          </a:p>
        </p:txBody>
      </p:sp>
      <p:sp>
        <p:nvSpPr>
          <p:cNvPr id="17411" name="Pyr1"/>
          <p:cNvSpPr>
            <a:spLocks noEditPoints="1" noChangeArrowheads="1"/>
          </p:cNvSpPr>
          <p:nvPr/>
        </p:nvSpPr>
        <p:spPr bwMode="auto">
          <a:xfrm>
            <a:off x="3417888" y="1700213"/>
            <a:ext cx="1824037" cy="1020762"/>
          </a:xfrm>
          <a:custGeom>
            <a:avLst/>
            <a:gdLst>
              <a:gd name="T0" fmla="*/ 77016493 w 21600"/>
              <a:gd name="T1" fmla="*/ 0 h 21600"/>
              <a:gd name="T2" fmla="*/ 154032902 w 21600"/>
              <a:gd name="T3" fmla="*/ 48238655 h 21600"/>
              <a:gd name="T4" fmla="*/ 0 w 21600"/>
              <a:gd name="T5" fmla="*/ 48238655 h 21600"/>
              <a:gd name="T6" fmla="*/ 0 60000 65536"/>
              <a:gd name="T7" fmla="*/ 0 60000 65536"/>
              <a:gd name="T8" fmla="*/ 0 60000 65536"/>
              <a:gd name="T9" fmla="*/ 5400 w 21600"/>
              <a:gd name="T10" fmla="*/ 11800 h 21600"/>
              <a:gd name="T11" fmla="*/ 16200 w 21600"/>
              <a:gd name="T12" fmla="*/ 20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ru-RU"/>
          </a:p>
        </p:txBody>
      </p:sp>
      <p:sp>
        <p:nvSpPr>
          <p:cNvPr id="17412" name="Pyr2"/>
          <p:cNvSpPr>
            <a:spLocks noEditPoints="1" noChangeArrowheads="1"/>
          </p:cNvSpPr>
          <p:nvPr/>
        </p:nvSpPr>
        <p:spPr bwMode="auto">
          <a:xfrm>
            <a:off x="2360613" y="2720975"/>
            <a:ext cx="3927475" cy="1198563"/>
          </a:xfrm>
          <a:custGeom>
            <a:avLst/>
            <a:gdLst>
              <a:gd name="T0" fmla="*/ 191325512 w 21600"/>
              <a:gd name="T1" fmla="*/ 0 h 21600"/>
              <a:gd name="T2" fmla="*/ 522764371 w 21600"/>
              <a:gd name="T3" fmla="*/ 0 h 21600"/>
              <a:gd name="T4" fmla="*/ 714122884 w 21600"/>
              <a:gd name="T5" fmla="*/ 66507099 h 21600"/>
              <a:gd name="T6" fmla="*/ 0 w 21600"/>
              <a:gd name="T7" fmla="*/ 66507099 h 21600"/>
              <a:gd name="T8" fmla="*/ 0 60000 65536"/>
              <a:gd name="T9" fmla="*/ 0 60000 65536"/>
              <a:gd name="T10" fmla="*/ 0 60000 65536"/>
              <a:gd name="T11" fmla="*/ 0 60000 65536"/>
              <a:gd name="T12" fmla="*/ 5787 w 21600"/>
              <a:gd name="T13" fmla="*/ 500 h 21600"/>
              <a:gd name="T14" fmla="*/ 15812 w 21600"/>
              <a:gd name="T15" fmla="*/ 21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787" y="0"/>
                </a:moveTo>
                <a:lnTo>
                  <a:pt x="15812" y="0"/>
                </a:lnTo>
                <a:lnTo>
                  <a:pt x="21600" y="21600"/>
                </a:lnTo>
                <a:lnTo>
                  <a:pt x="0" y="21600"/>
                </a:lnTo>
                <a:lnTo>
                  <a:pt x="5787" y="0"/>
                </a:lnTo>
                <a:close/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ru-RU" sz="2000" b="1"/>
              <a:t>Анализ проблемной ситуации</a:t>
            </a:r>
          </a:p>
        </p:txBody>
      </p:sp>
      <p:sp>
        <p:nvSpPr>
          <p:cNvPr id="17413" name="Pyr4"/>
          <p:cNvSpPr>
            <a:spLocks noEditPoints="1" noChangeArrowheads="1"/>
          </p:cNvSpPr>
          <p:nvPr/>
        </p:nvSpPr>
        <p:spPr bwMode="auto">
          <a:xfrm>
            <a:off x="250825" y="5110163"/>
            <a:ext cx="8137525" cy="1198562"/>
          </a:xfrm>
          <a:custGeom>
            <a:avLst/>
            <a:gdLst>
              <a:gd name="T0" fmla="*/ 396413171 w 21600"/>
              <a:gd name="T1" fmla="*/ 0 h 21600"/>
              <a:gd name="T2" fmla="*/ 2147483647 w 21600"/>
              <a:gd name="T3" fmla="*/ 0 h 21600"/>
              <a:gd name="T4" fmla="*/ 2147483647 w 21600"/>
              <a:gd name="T5" fmla="*/ 66506988 h 21600"/>
              <a:gd name="T6" fmla="*/ 0 w 21600"/>
              <a:gd name="T7" fmla="*/ 665069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3287 w 21600"/>
              <a:gd name="T13" fmla="*/ 500 h 21600"/>
              <a:gd name="T14" fmla="*/ 17312 w 21600"/>
              <a:gd name="T15" fmla="*/ 21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793" y="0"/>
                </a:moveTo>
                <a:lnTo>
                  <a:pt x="18806" y="0"/>
                </a:lnTo>
                <a:lnTo>
                  <a:pt x="21600" y="21600"/>
                </a:lnTo>
                <a:lnTo>
                  <a:pt x="0" y="21600"/>
                </a:lnTo>
                <a:lnTo>
                  <a:pt x="2793" y="0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ru-RU" sz="2000" b="1"/>
              <a:t>       Решение проблемы</a:t>
            </a:r>
          </a:p>
        </p:txBody>
      </p:sp>
      <p:sp>
        <p:nvSpPr>
          <p:cNvPr id="17414" name="Pyr3"/>
          <p:cNvSpPr>
            <a:spLocks noEditPoints="1" noChangeArrowheads="1"/>
          </p:cNvSpPr>
          <p:nvPr/>
        </p:nvSpPr>
        <p:spPr bwMode="auto">
          <a:xfrm>
            <a:off x="1316038" y="3919538"/>
            <a:ext cx="6016625" cy="1196975"/>
          </a:xfrm>
          <a:custGeom>
            <a:avLst/>
            <a:gdLst>
              <a:gd name="T0" fmla="*/ 292354249 w 21600"/>
              <a:gd name="T1" fmla="*/ 0 h 21600"/>
              <a:gd name="T2" fmla="*/ 1383483979 w 21600"/>
              <a:gd name="T3" fmla="*/ 0 h 21600"/>
              <a:gd name="T4" fmla="*/ 1675915246 w 21600"/>
              <a:gd name="T5" fmla="*/ 66330983 h 21600"/>
              <a:gd name="T6" fmla="*/ 0 w 21600"/>
              <a:gd name="T7" fmla="*/ 66330983 h 21600"/>
              <a:gd name="T8" fmla="*/ 0 60000 65536"/>
              <a:gd name="T9" fmla="*/ 0 60000 65536"/>
              <a:gd name="T10" fmla="*/ 0 60000 65536"/>
              <a:gd name="T11" fmla="*/ 0 60000 65536"/>
              <a:gd name="T12" fmla="*/ 5287 w 21600"/>
              <a:gd name="T13" fmla="*/ 500 h 21600"/>
              <a:gd name="T14" fmla="*/ 16312 w 21600"/>
              <a:gd name="T15" fmla="*/ 21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3768" y="0"/>
                </a:moveTo>
                <a:lnTo>
                  <a:pt x="17831" y="0"/>
                </a:lnTo>
                <a:lnTo>
                  <a:pt x="21600" y="21600"/>
                </a:lnTo>
                <a:lnTo>
                  <a:pt x="0" y="21600"/>
                </a:lnTo>
                <a:lnTo>
                  <a:pt x="3768" y="0"/>
                </a:ln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endParaRPr lang="ru-RU" sz="2000" b="1"/>
          </a:p>
          <a:p>
            <a:pPr algn="ctr" eaLnBrk="0" hangingPunct="0"/>
            <a:r>
              <a:rPr lang="ru-RU" sz="2000" b="1"/>
              <a:t>Поиск решения</a:t>
            </a:r>
          </a:p>
        </p:txBody>
      </p:sp>
      <p:sp>
        <p:nvSpPr>
          <p:cNvPr id="17415" name="Text Box 37"/>
          <p:cNvSpPr txBox="1">
            <a:spLocks noChangeArrowheads="1"/>
          </p:cNvSpPr>
          <p:nvPr/>
        </p:nvSpPr>
        <p:spPr bwMode="auto">
          <a:xfrm>
            <a:off x="3635375" y="2133600"/>
            <a:ext cx="15843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600" b="1"/>
              <a:t>Постановка</a:t>
            </a:r>
          </a:p>
          <a:p>
            <a:pPr algn="ctr" eaLnBrk="0" hangingPunct="0"/>
            <a:r>
              <a:rPr lang="ru-RU" sz="1600" b="1"/>
              <a:t>задания</a:t>
            </a:r>
          </a:p>
        </p:txBody>
      </p:sp>
      <p:cxnSp>
        <p:nvCxnSpPr>
          <p:cNvPr id="17416" name="AutoShape 40"/>
          <p:cNvCxnSpPr>
            <a:cxnSpLocks noChangeShapeType="1"/>
            <a:stCxn id="17413" idx="1"/>
            <a:endCxn id="17413" idx="1"/>
          </p:cNvCxnSpPr>
          <p:nvPr/>
        </p:nvCxnSpPr>
        <p:spPr bwMode="auto">
          <a:xfrm>
            <a:off x="7335838" y="5110163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17417" name="Text Box 47"/>
          <p:cNvSpPr txBox="1">
            <a:spLocks noChangeArrowheads="1"/>
          </p:cNvSpPr>
          <p:nvPr/>
        </p:nvSpPr>
        <p:spPr bwMode="auto">
          <a:xfrm>
            <a:off x="179388" y="5734050"/>
            <a:ext cx="8353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17418" name="Text Box 48"/>
          <p:cNvSpPr txBox="1">
            <a:spLocks noChangeArrowheads="1"/>
          </p:cNvSpPr>
          <p:nvPr/>
        </p:nvSpPr>
        <p:spPr bwMode="auto">
          <a:xfrm>
            <a:off x="1835150" y="5734050"/>
            <a:ext cx="5184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000" b="1"/>
              <a:t>Первичное усвоение новых знаний</a:t>
            </a:r>
          </a:p>
        </p:txBody>
      </p:sp>
      <p:sp>
        <p:nvSpPr>
          <p:cNvPr id="17419" name="Line 50"/>
          <p:cNvSpPr>
            <a:spLocks noChangeShapeType="1"/>
          </p:cNvSpPr>
          <p:nvPr/>
        </p:nvSpPr>
        <p:spPr bwMode="auto">
          <a:xfrm flipH="1">
            <a:off x="755650" y="5734050"/>
            <a:ext cx="7129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 idx="4294967295"/>
          </p:nvPr>
        </p:nvSpPr>
        <p:spPr>
          <a:xfrm>
            <a:off x="0" y="428625"/>
            <a:ext cx="6777038" cy="1560513"/>
          </a:xfrm>
        </p:spPr>
        <p:txBody>
          <a:bodyPr>
            <a:normAutofit/>
          </a:bodyPr>
          <a:lstStyle/>
          <a:p>
            <a:pPr algn="ctr"/>
            <a:r>
              <a:rPr lang="ru-RU" i="1" smtClean="0">
                <a:solidFill>
                  <a:srgbClr val="B41010"/>
                </a:solidFill>
                <a:latin typeface="Arial" charset="0"/>
              </a:rPr>
              <a:t>Методы проблемного обучения можно применять на любом этапе урока.</a:t>
            </a:r>
          </a:p>
        </p:txBody>
      </p:sp>
      <p:sp>
        <p:nvSpPr>
          <p:cNvPr id="18434" name="Rectangle 3"/>
          <p:cNvSpPr>
            <a:spLocks noGrp="1"/>
          </p:cNvSpPr>
          <p:nvPr>
            <p:ph type="body" idx="4294967295"/>
          </p:nvPr>
        </p:nvSpPr>
        <p:spPr>
          <a:xfrm>
            <a:off x="0" y="2209800"/>
            <a:ext cx="7467600" cy="2162175"/>
          </a:xfrm>
        </p:spPr>
        <p:txBody>
          <a:bodyPr/>
          <a:lstStyle/>
          <a:p>
            <a:pPr marL="457200" indent="-457200" eaLnBrk="1" hangingPunct="1"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ru-RU" sz="3200" smtClean="0">
                <a:solidFill>
                  <a:srgbClr val="E75C0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u="sng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1. Определение темы урока:</a:t>
            </a:r>
          </a:p>
          <a:p>
            <a:pPr marL="457200" indent="-457200" eaLnBrk="1" hangingPunct="1"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ru-RU" sz="3200" smtClean="0">
                <a:solidFill>
                  <a:srgbClr val="9900CC"/>
                </a:solidFill>
                <a:latin typeface="Arial" charset="0"/>
              </a:rPr>
              <a:t> </a:t>
            </a:r>
            <a:r>
              <a:rPr lang="ru-RU" sz="3200" u="sng" smtClean="0">
                <a:solidFill>
                  <a:srgbClr val="9900CC"/>
                </a:solidFill>
              </a:rPr>
              <a:t>2. Объяснение нового материала.</a:t>
            </a:r>
            <a:endParaRPr lang="ru-RU" sz="3200" u="sng" smtClean="0">
              <a:solidFill>
                <a:srgbClr val="9900CC"/>
              </a:solidFill>
              <a:latin typeface="Arial" charset="0"/>
            </a:endParaRPr>
          </a:p>
          <a:p>
            <a:pPr marL="457200" indent="-457200" eaLnBrk="1" hangingPunct="1"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ru-RU" sz="3200" smtClean="0">
                <a:solidFill>
                  <a:srgbClr val="9900CC"/>
                </a:solidFill>
                <a:latin typeface="Arial" charset="0"/>
              </a:rPr>
              <a:t> </a:t>
            </a:r>
            <a:r>
              <a:rPr lang="ru-RU" sz="3200" u="sng" smtClean="0">
                <a:solidFill>
                  <a:srgbClr val="9900CC"/>
                </a:solidFill>
              </a:rPr>
              <a:t>3. Закрепление.</a:t>
            </a:r>
            <a:endParaRPr lang="ru-RU" sz="3200" u="sng" smtClean="0">
              <a:solidFill>
                <a:srgbClr val="9900CC"/>
              </a:solidFill>
              <a:latin typeface="Arial" charset="0"/>
            </a:endParaRPr>
          </a:p>
          <a:p>
            <a:pPr marL="457200" indent="-457200" eaLnBrk="1" hangingPunct="1"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ru-RU" sz="3200" smtClean="0">
                <a:solidFill>
                  <a:srgbClr val="9900CC"/>
                </a:solidFill>
                <a:latin typeface="Arial" charset="0"/>
              </a:rPr>
              <a:t> </a:t>
            </a:r>
            <a:r>
              <a:rPr lang="ru-RU" sz="3200" u="sng" smtClean="0">
                <a:solidFill>
                  <a:srgbClr val="9900CC"/>
                </a:solidFill>
              </a:rPr>
              <a:t>4. Самостоятельная работа.</a:t>
            </a:r>
          </a:p>
          <a:p>
            <a:pPr marL="457200" indent="-457200" eaLnBrk="1" hangingPunct="1">
              <a:spcBef>
                <a:spcPct val="0"/>
              </a:spcBef>
              <a:buClrTx/>
              <a:buSzTx/>
              <a:buFont typeface="Wingdings" pitchFamily="2" charset="2"/>
              <a:buNone/>
            </a:pPr>
            <a:endParaRPr lang="ru-RU" sz="3200" u="sng" smtClean="0">
              <a:solidFill>
                <a:srgbClr val="9900CC"/>
              </a:solidFill>
              <a:latin typeface="Arial" charset="0"/>
              <a:cs typeface="Times New Roman" pitchFamily="18" charset="0"/>
            </a:endParaRPr>
          </a:p>
          <a:p>
            <a:pPr marL="457200" indent="-457200"/>
            <a:endParaRPr lang="ru-RU" sz="3200" u="sng" smtClean="0">
              <a:solidFill>
                <a:srgbClr val="9900CC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852488" y="1700808"/>
            <a:ext cx="8291512" cy="4464050"/>
          </a:xfrm>
        </p:spPr>
        <p:txBody>
          <a:bodyPr/>
          <a:lstStyle/>
          <a:p>
            <a:pPr marL="0" indent="450850" eaLnBrk="1" hangingPunct="1">
              <a:spcBef>
                <a:spcPct val="0"/>
              </a:spcBef>
              <a:buClrTx/>
              <a:buSzTx/>
              <a:buFont typeface="Wingdings" pitchFamily="2" charset="2"/>
              <a:buAutoNum type="arabicPeriod"/>
              <a:tabLst>
                <a:tab pos="457200" algn="l"/>
              </a:tabLst>
            </a:pPr>
            <a:r>
              <a:rPr lang="ru-RU" u="sng" dirty="0" smtClean="0">
                <a:solidFill>
                  <a:srgbClr val="E75C01"/>
                </a:solidFill>
                <a:latin typeface="Times New Roman" pitchFamily="18" charset="0"/>
                <a:cs typeface="Times New Roman" pitchFamily="18" charset="0"/>
              </a:rPr>
              <a:t>Определение</a:t>
            </a:r>
            <a:r>
              <a:rPr lang="ru-RU" b="1" u="sng" dirty="0" smtClean="0">
                <a:solidFill>
                  <a:srgbClr val="E75C0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u="sng" dirty="0" smtClean="0">
                <a:solidFill>
                  <a:srgbClr val="E75C01"/>
                </a:solidFill>
                <a:latin typeface="Times New Roman" pitchFamily="18" charset="0"/>
                <a:cs typeface="Times New Roman" pitchFamily="18" charset="0"/>
              </a:rPr>
              <a:t>темы урока:</a:t>
            </a:r>
          </a:p>
          <a:p>
            <a:pPr marL="0" indent="450850" algn="ctr" eaLnBrk="1" hangingPunct="1">
              <a:spcBef>
                <a:spcPct val="0"/>
              </a:spcBef>
              <a:buClrTx/>
              <a:buSzTx/>
              <a:buFont typeface="Wingdings" pitchFamily="2" charset="2"/>
              <a:buNone/>
              <a:tabLst>
                <a:tab pos="457200" algn="l"/>
              </a:tabLst>
            </a:pPr>
            <a:r>
              <a:rPr lang="ru-RU" sz="2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Урок русского языка в 4-м классе по теме «Правописание мягкого знака после шипящих на конце существительных»</a:t>
            </a:r>
            <a:r>
              <a:rPr lang="ru-RU" sz="2800" i="1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450850" algn="just" eaLnBrk="1" hangingPunct="1">
              <a:spcBef>
                <a:spcPct val="0"/>
              </a:spcBef>
              <a:buClrTx/>
              <a:buSzTx/>
              <a:buFont typeface="Wingdings" pitchFamily="2" charset="2"/>
              <a:buNone/>
              <a:tabLst>
                <a:tab pos="457200" algn="l"/>
              </a:tabLst>
            </a:pPr>
            <a:endParaRPr lang="ru-RU" sz="2800" i="1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0850" algn="just" eaLnBrk="1" hangingPunct="1">
              <a:spcBef>
                <a:spcPct val="0"/>
              </a:spcBef>
              <a:buClrTx/>
              <a:buSzTx/>
              <a:buFont typeface="Wingdings" pitchFamily="2" charset="2"/>
              <a:buNone/>
              <a:tabLst>
                <a:tab pos="457200" algn="l"/>
              </a:tabLst>
            </a:pPr>
            <a:endParaRPr lang="ru-RU" sz="2800" i="1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0850" algn="just">
              <a:spcBef>
                <a:spcPct val="0"/>
              </a:spcBef>
              <a:buClrTx/>
              <a:buSzTx/>
              <a:buFont typeface="Wingdings" pitchFamily="2" charset="2"/>
              <a:buNone/>
              <a:tabLst>
                <a:tab pos="457200" algn="l"/>
              </a:tabLst>
            </a:pPr>
            <a:r>
              <a:rPr lang="ru-RU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душ, ночь, ложь, страж, дочь,</a:t>
            </a:r>
          </a:p>
          <a:p>
            <a:pPr marL="0" indent="450850" algn="just">
              <a:spcBef>
                <a:spcPct val="0"/>
              </a:spcBef>
              <a:buClrTx/>
              <a:buSzTx/>
              <a:buFont typeface="Wingdings" pitchFamily="2" charset="2"/>
              <a:buNone/>
              <a:tabLst>
                <a:tab pos="457200" algn="l"/>
              </a:tabLst>
            </a:pPr>
            <a:r>
              <a:rPr lang="ru-RU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муж, ключ.</a:t>
            </a:r>
            <a:endParaRPr lang="ru-RU" sz="4000" dirty="0" smtClean="0">
              <a:latin typeface="Arial" charset="0"/>
            </a:endParaRPr>
          </a:p>
          <a:p>
            <a:pPr marL="0" indent="450850" eaLnBrk="1" hangingPunct="1">
              <a:buFont typeface="Wingdings" pitchFamily="2" charset="2"/>
              <a:buNone/>
              <a:tabLst>
                <a:tab pos="457200" algn="l"/>
              </a:tabLst>
            </a:pPr>
            <a:endParaRPr lang="ru-RU" sz="4000" dirty="0" smtClean="0"/>
          </a:p>
        </p:txBody>
      </p:sp>
      <p:sp>
        <p:nvSpPr>
          <p:cNvPr id="19458" name="WordArt 4"/>
          <p:cNvSpPr>
            <a:spLocks noChangeArrowheads="1" noChangeShapeType="1" noTextEdit="1"/>
          </p:cNvSpPr>
          <p:nvPr/>
        </p:nvSpPr>
        <p:spPr bwMode="auto">
          <a:xfrm>
            <a:off x="4067943" y="333375"/>
            <a:ext cx="93610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188640"/>
            <a:ext cx="650088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Примеры проблемного </a:t>
            </a:r>
          </a:p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обучения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0" y="404813"/>
            <a:ext cx="7467600" cy="15843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2800" b="1" i="1" smtClean="0">
                <a:latin typeface="Arial" charset="0"/>
              </a:rPr>
              <a:t>   </a:t>
            </a:r>
            <a:r>
              <a:rPr lang="ru-RU" sz="2800" i="1" smtClean="0">
                <a:latin typeface="Times New Roman" pitchFamily="18" charset="0"/>
              </a:rPr>
              <a:t>Урок математики в 3-м классе по теме «Умножение на двузначное число»</a:t>
            </a:r>
          </a:p>
        </p:txBody>
      </p:sp>
      <p:sp>
        <p:nvSpPr>
          <p:cNvPr id="20482" name="Rectangle 3"/>
          <p:cNvSpPr>
            <a:spLocks noChangeArrowheads="1"/>
          </p:cNvSpPr>
          <p:nvPr/>
        </p:nvSpPr>
        <p:spPr bwMode="auto">
          <a:xfrm>
            <a:off x="1979613" y="1989138"/>
            <a:ext cx="4968875" cy="30257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83" name="Text Box 4"/>
          <p:cNvSpPr txBox="1">
            <a:spLocks noChangeArrowheads="1"/>
          </p:cNvSpPr>
          <p:nvPr/>
        </p:nvSpPr>
        <p:spPr bwMode="auto">
          <a:xfrm>
            <a:off x="900113" y="3429000"/>
            <a:ext cx="8651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000" b="1"/>
              <a:t>21 см</a:t>
            </a:r>
          </a:p>
        </p:txBody>
      </p:sp>
      <p:sp>
        <p:nvSpPr>
          <p:cNvPr id="20484" name="Text Box 5"/>
          <p:cNvSpPr txBox="1">
            <a:spLocks noChangeArrowheads="1"/>
          </p:cNvSpPr>
          <p:nvPr/>
        </p:nvSpPr>
        <p:spPr bwMode="auto">
          <a:xfrm>
            <a:off x="3419475" y="5157788"/>
            <a:ext cx="2016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/>
              <a:t>56 см</a:t>
            </a:r>
          </a:p>
        </p:txBody>
      </p:sp>
      <p:sp>
        <p:nvSpPr>
          <p:cNvPr id="20485" name="Text Box 6"/>
          <p:cNvSpPr txBox="1">
            <a:spLocks noChangeArrowheads="1"/>
          </p:cNvSpPr>
          <p:nvPr/>
        </p:nvSpPr>
        <p:spPr bwMode="auto">
          <a:xfrm>
            <a:off x="3635375" y="3141663"/>
            <a:ext cx="15113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/>
              <a:t>S = </a:t>
            </a:r>
            <a:r>
              <a:rPr lang="ru-RU" sz="3200" b="1"/>
              <a:t>?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971600" y="404813"/>
            <a:ext cx="6496000" cy="6069012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2800" i="1" dirty="0" smtClean="0">
                <a:latin typeface="Times New Roman" pitchFamily="18" charset="0"/>
              </a:rPr>
              <a:t>Окружающий мир, 2 класс. Тема: «Что такое карта и как ее читать»?</a:t>
            </a:r>
          </a:p>
          <a:p>
            <a:pPr eaLnBrk="1" hangingPunct="1">
              <a:buFont typeface="Wingdings" pitchFamily="2" charset="2"/>
              <a:buNone/>
            </a:pPr>
            <a:endParaRPr lang="ru-RU" sz="2800" i="1" dirty="0" smtClean="0">
              <a:latin typeface="Times New Roman" pitchFamily="18" charset="0"/>
            </a:endParaRPr>
          </a:p>
          <a:p>
            <a:pPr eaLnBrk="1" hangingPunct="1"/>
            <a:endParaRPr lang="ru-RU" dirty="0" smtClean="0">
              <a:solidFill>
                <a:srgbClr val="FFFF00"/>
              </a:solidFill>
              <a:latin typeface="Times New Roman" pitchFamily="18" charset="0"/>
            </a:endParaRPr>
          </a:p>
        </p:txBody>
      </p:sp>
      <p:pic>
        <p:nvPicPr>
          <p:cNvPr id="2150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412875"/>
            <a:ext cx="7745412" cy="526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Text Box 5"/>
          <p:cNvSpPr txBox="1">
            <a:spLocks noChangeArrowheads="1"/>
          </p:cNvSpPr>
          <p:nvPr/>
        </p:nvSpPr>
        <p:spPr bwMode="auto">
          <a:xfrm>
            <a:off x="4787900" y="2708275"/>
            <a:ext cx="16430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b="1"/>
              <a:t>ИНДИЙСКИЙ</a:t>
            </a:r>
          </a:p>
          <a:p>
            <a:pPr algn="ctr"/>
            <a:r>
              <a:rPr lang="ru-RU" b="1"/>
              <a:t>ОКЕАН</a:t>
            </a:r>
          </a:p>
        </p:txBody>
      </p:sp>
      <p:sp>
        <p:nvSpPr>
          <p:cNvPr id="21508" name="Text Box 6"/>
          <p:cNvSpPr txBox="1">
            <a:spLocks noChangeArrowheads="1"/>
          </p:cNvSpPr>
          <p:nvPr/>
        </p:nvSpPr>
        <p:spPr bwMode="auto">
          <a:xfrm rot="2913394">
            <a:off x="1796257" y="2820194"/>
            <a:ext cx="24495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АТЛАНТИЧЕСКИЙ ОКЕАН</a:t>
            </a:r>
          </a:p>
        </p:txBody>
      </p:sp>
      <p:sp>
        <p:nvSpPr>
          <p:cNvPr id="21509" name="Text Box 7"/>
          <p:cNvSpPr txBox="1">
            <a:spLocks noChangeArrowheads="1"/>
          </p:cNvSpPr>
          <p:nvPr/>
        </p:nvSpPr>
        <p:spPr bwMode="auto">
          <a:xfrm>
            <a:off x="3635375" y="4076700"/>
            <a:ext cx="15065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b="1"/>
              <a:t>Антарктида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425</TotalTime>
  <Words>434</Words>
  <Application>Microsoft Office PowerPoint</Application>
  <PresentationFormat>Экран (4:3)</PresentationFormat>
  <Paragraphs>119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Century Schoolbook</vt:lpstr>
      <vt:lpstr>Wingdings</vt:lpstr>
      <vt:lpstr>Wingdings 2</vt:lpstr>
      <vt:lpstr>Calibri</vt:lpstr>
      <vt:lpstr>Times New Roman</vt:lpstr>
      <vt:lpstr>Эркер</vt:lpstr>
      <vt:lpstr>Слайд 1</vt:lpstr>
      <vt:lpstr>Слайд 2</vt:lpstr>
      <vt:lpstr>Слайд 3</vt:lpstr>
      <vt:lpstr>Слайд 4</vt:lpstr>
      <vt:lpstr>Слайд 5</vt:lpstr>
      <vt:lpstr>Методы проблемного обучения можно применять на любом этапе урока.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  Использованная литература: 1) Корабельникова Н.В. “Использование современных педагогических технологий в начальной школе”. 2) Сергеева Т.М. Технология проблемного обучения в начальной школе.   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проблемного обучения</dc:title>
  <dc:creator>валя</dc:creator>
  <cp:lastModifiedBy>Thinkpad</cp:lastModifiedBy>
  <cp:revision>27</cp:revision>
  <dcterms:created xsi:type="dcterms:W3CDTF">2012-04-12T03:42:55Z</dcterms:created>
  <dcterms:modified xsi:type="dcterms:W3CDTF">2017-09-11T20:01:24Z</dcterms:modified>
</cp:coreProperties>
</file>