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3E9BF3-2C5A-4770-9B28-0D89F9904D27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D62D8B-75A1-4E1F-81B0-A218CABEE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Ruchey_vpadayuschij_v_Bajkal_0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Karte_baikal2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DSC01739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Ruchey_vpadayuschij_v_Bajkal_0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ru.wikipedia.org/wiki/%D0%A4%D0%B0%D0%B9%D0%BB:%D0%A8%D0%B0%D0%BC%D0%B0%D0%BD-%D1%81%D0%BA%D0%B0%D0%BB%D0%B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00240"/>
            <a:ext cx="8101042" cy="14700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solidFill>
                  <a:srgbClr val="0070C0"/>
                </a:solidFill>
                <a:latin typeface="Monotype Corsiva" pitchFamily="66" charset="0"/>
              </a:rPr>
              <a:t>Темэ</a:t>
            </a:r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:  </a:t>
            </a:r>
            <a:r>
              <a:rPr lang="ru-RU" sz="5400" b="1" dirty="0" err="1" smtClean="0">
                <a:solidFill>
                  <a:srgbClr val="00B0F0"/>
                </a:solidFill>
                <a:latin typeface="Monotype Corsiva" pitchFamily="66" charset="0"/>
              </a:rPr>
              <a:t>Тоогой</a:t>
            </a:r>
            <a:r>
              <a:rPr lang="ru-RU" sz="54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5400" b="1" dirty="0" err="1" smtClean="0">
                <a:solidFill>
                  <a:srgbClr val="00B0F0"/>
                </a:solidFill>
                <a:latin typeface="Monotype Corsiva" pitchFamily="66" charset="0"/>
              </a:rPr>
              <a:t>нэрэ</a:t>
            </a:r>
            <a:r>
              <a:rPr lang="en-US" sz="5400" b="1" dirty="0" smtClean="0">
                <a:solidFill>
                  <a:srgbClr val="00B0F0"/>
                </a:solidFill>
                <a:latin typeface="Monotype Corsiva" pitchFamily="66" charset="0"/>
              </a:rPr>
              <a:t/>
            </a:r>
            <a:br>
              <a:rPr lang="en-US" sz="5400" b="1" dirty="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kk-KZ" sz="5400" b="1" smtClean="0">
                <a:solidFill>
                  <a:srgbClr val="00B0F0"/>
                </a:solidFill>
                <a:latin typeface="Monotype Corsiva" pitchFamily="66" charset="0"/>
              </a:rPr>
              <a:t>Байгалаар  аяншалга</a:t>
            </a:r>
            <a:r>
              <a:rPr lang="ru-RU" sz="5400" b="1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00B0F0"/>
                </a:solidFill>
                <a:latin typeface="Monotype Corsiva" pitchFamily="66" charset="0"/>
              </a:rPr>
              <a:t>(</a:t>
            </a:r>
            <a:r>
              <a:rPr lang="ru-RU" sz="5400" b="1" dirty="0" err="1" smtClean="0">
                <a:solidFill>
                  <a:srgbClr val="00B0F0"/>
                </a:solidFill>
                <a:latin typeface="Monotype Corsiva" pitchFamily="66" charset="0"/>
              </a:rPr>
              <a:t>дабталга</a:t>
            </a:r>
            <a:r>
              <a:rPr lang="ru-RU" sz="5400" b="1" dirty="0" smtClean="0">
                <a:solidFill>
                  <a:srgbClr val="00B0F0"/>
                </a:solidFill>
                <a:latin typeface="Monotype Corsiva" pitchFamily="66" charset="0"/>
              </a:rPr>
              <a:t>)</a:t>
            </a:r>
            <a:endParaRPr lang="ru-RU" sz="54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Шэхэтэ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олтирогууд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http://im7-tub.yandex.net/i?id=45077471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7393835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5338770" cy="43291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Баргажан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,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х</a:t>
            </a:r>
            <a:r>
              <a:rPr lang="en-US" dirty="0" smtClean="0">
                <a:solidFill>
                  <a:srgbClr val="0070C0"/>
                </a:solidFill>
                <a:effectLst/>
              </a:rPr>
              <a:t>Y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лт</a:t>
            </a:r>
            <a:r>
              <a:rPr lang="en-US" dirty="0" smtClean="0">
                <a:solidFill>
                  <a:srgbClr val="0070C0"/>
                </a:solidFill>
                <a:effectLst/>
              </a:rPr>
              <a:t>YY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г,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Сарма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. </a:t>
            </a:r>
            <a:br>
              <a:rPr lang="ru-RU" dirty="0" smtClean="0">
                <a:solidFill>
                  <a:srgbClr val="0070C0"/>
                </a:solidFill>
                <a:effectLst/>
              </a:rPr>
            </a:br>
            <a:r>
              <a:rPr lang="ru-RU" dirty="0" smtClean="0">
                <a:solidFill>
                  <a:srgbClr val="0070C0"/>
                </a:solidFill>
                <a:effectLst/>
              </a:rPr>
              <a:t>     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Сарма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 –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шуурган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Һалхин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/>
                <a:cs typeface="Times New Roman"/>
              </a:rPr>
              <a:t>-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 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1 секунда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соо</a:t>
            </a:r>
            <a:r>
              <a:rPr lang="ru-RU" dirty="0" smtClean="0">
                <a:solidFill>
                  <a:srgbClr val="0070C0"/>
                </a:solidFill>
                <a:effectLst/>
              </a:rPr>
              <a:t> 40 метр 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х</a:t>
            </a:r>
            <a:r>
              <a:rPr lang="en-US" dirty="0" smtClean="0">
                <a:solidFill>
                  <a:srgbClr val="0070C0"/>
                </a:solidFill>
                <a:effectLst/>
              </a:rPr>
              <a:t>Y</a:t>
            </a:r>
            <a:r>
              <a:rPr lang="ru-RU" dirty="0" err="1" smtClean="0">
                <a:solidFill>
                  <a:srgbClr val="0070C0"/>
                </a:solidFill>
                <a:effectLst/>
              </a:rPr>
              <a:t>рэдэг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5" descr="MP900434147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85728"/>
            <a:ext cx="393951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214290"/>
            <a:ext cx="48577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Һалхинууд:</a:t>
            </a:r>
            <a:r>
              <a:rPr lang="ru-RU" sz="44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130px-Ruchey_vpadayuschij_v_Bajkal_0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8784976" cy="651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5733256"/>
            <a:ext cx="475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Листвянка </a:t>
            </a:r>
            <a:r>
              <a:rPr lang="en-US" sz="4800" b="1" dirty="0" smtClean="0">
                <a:solidFill>
                  <a:schemeClr val="bg1"/>
                </a:solidFill>
              </a:rPr>
              <a:t>h</a:t>
            </a:r>
            <a:r>
              <a:rPr lang="ru-RU" sz="4800" b="1" dirty="0" err="1" smtClean="0">
                <a:solidFill>
                  <a:schemeClr val="bg1"/>
                </a:solidFill>
              </a:rPr>
              <a:t>уури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8000" dirty="0" smtClean="0"/>
          </a:p>
          <a:p>
            <a:pPr algn="ctr">
              <a:buNone/>
            </a:pPr>
            <a:r>
              <a:rPr lang="ru-RU" sz="8000" dirty="0" err="1" smtClean="0"/>
              <a:t>Баяртай</a:t>
            </a:r>
            <a:r>
              <a:rPr lang="ru-RU" sz="8000" dirty="0" smtClean="0"/>
              <a:t>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Karte baikal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90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E:\Documents and Settings\школа\Мои документы\Мои рисунки\up181116-____-131650608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r="806" b="5376"/>
          <a:stretch>
            <a:fillRect/>
          </a:stretch>
        </p:blipFill>
        <p:spPr bwMode="auto">
          <a:xfrm>
            <a:off x="0" y="0"/>
            <a:ext cx="5167267" cy="38576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Словарна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  <a:r>
              <a:rPr lang="ru-RU" b="1" dirty="0" err="1" smtClean="0">
                <a:solidFill>
                  <a:srgbClr val="0070C0"/>
                </a:solidFill>
              </a:rPr>
              <a:t>гэн</a:t>
            </a:r>
            <a:r>
              <a:rPr lang="en-US" b="1" dirty="0" smtClean="0">
                <a:solidFill>
                  <a:srgbClr val="0070C0"/>
                </a:solidFill>
              </a:rPr>
              <a:t>YY</a:t>
            </a:r>
            <a:r>
              <a:rPr lang="ru-RU" b="1" dirty="0" err="1" smtClean="0">
                <a:solidFill>
                  <a:srgbClr val="0070C0"/>
                </a:solidFill>
              </a:rPr>
              <a:t>д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715040"/>
          </a:xfrm>
        </p:spPr>
        <p:txBody>
          <a:bodyPr numCol="2">
            <a:noAutofit/>
          </a:bodyPr>
          <a:lstStyle/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Аяншалга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путешествие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шэнжэлэн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үзэхэ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изучать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нөөсэ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запас   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баялиг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богатство, сокровище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Элһэтэ далайн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тохой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бухта Песчаная</a:t>
            </a: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байса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утёс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Сүмэрхэй булан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залив Провал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олтирог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остров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Шэхэтэ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олтирогууд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Ушканьи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острова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эрье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сохижо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бай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долгиной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шааяан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шум прибоя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300px-DSC017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500306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Диктант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err="1" smtClean="0">
                <a:solidFill>
                  <a:srgbClr val="0070C0"/>
                </a:solidFill>
              </a:rPr>
              <a:t>Гэрэл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мэтэ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гэгээн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сэгээн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Байгал</a:t>
            </a:r>
            <a:r>
              <a:rPr lang="ru-RU" sz="4400" dirty="0" smtClean="0">
                <a:solidFill>
                  <a:srgbClr val="0070C0"/>
                </a:solidFill>
              </a:rPr>
              <a:t>.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Толи </a:t>
            </a:r>
            <a:r>
              <a:rPr lang="ru-RU" sz="4400" dirty="0" err="1" smtClean="0">
                <a:solidFill>
                  <a:srgbClr val="0070C0"/>
                </a:solidFill>
              </a:rPr>
              <a:t>мэтэ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толорно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торгон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Байгал</a:t>
            </a:r>
            <a:r>
              <a:rPr lang="ru-RU" sz="44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130px-Ruchey_vpadayuschij_v_Bajkal_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1156"/>
            <a:ext cx="8550463" cy="640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5286388"/>
            <a:ext cx="5786478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Листвянка </a:t>
            </a:r>
            <a:r>
              <a:rPr lang="en-US" sz="6000" b="1" dirty="0" smtClean="0">
                <a:solidFill>
                  <a:schemeClr val="bg1"/>
                </a:solidFill>
              </a:rPr>
              <a:t>h</a:t>
            </a:r>
            <a:r>
              <a:rPr lang="ru-RU" sz="6000" b="1" dirty="0" err="1" smtClean="0">
                <a:solidFill>
                  <a:schemeClr val="bg1"/>
                </a:solidFill>
              </a:rPr>
              <a:t>уури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solidFill>
                  <a:srgbClr val="0070C0"/>
                </a:solidFill>
              </a:rPr>
              <a:t>шалгалта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643998" cy="8747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639, 79,  25,  1737,  23,  13,  22, 74, 336, 1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MP900425297[1]"/>
          <p:cNvPicPr>
            <a:picLocks noChangeAspect="1" noChangeArrowheads="1"/>
          </p:cNvPicPr>
          <p:nvPr/>
        </p:nvPicPr>
        <p:blipFill>
          <a:blip r:embed="rId2" cstate="print"/>
          <a:srcRect t="47915" b="177"/>
          <a:stretch>
            <a:fillRect/>
          </a:stretch>
        </p:blipFill>
        <p:spPr bwMode="auto">
          <a:xfrm>
            <a:off x="214282" y="3214686"/>
            <a:ext cx="866518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байкал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Эл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Һ</a:t>
            </a:r>
            <a:r>
              <a:rPr lang="ru-RU" sz="4000" b="1" dirty="0" err="1" smtClean="0">
                <a:solidFill>
                  <a:schemeClr val="bg1"/>
                </a:solidFill>
              </a:rPr>
              <a:t>этэ далайн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err="1" smtClean="0">
                <a:solidFill>
                  <a:schemeClr val="bg1"/>
                </a:solidFill>
              </a:rPr>
              <a:t>тохой</a:t>
            </a:r>
            <a:r>
              <a:rPr lang="ru-RU" sz="4000" b="1" dirty="0" smtClean="0">
                <a:solidFill>
                  <a:schemeClr val="bg1"/>
                </a:solidFill>
              </a:rPr>
              <a:t> (бухта Песчаная)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69607" t="71911" r="11386" b="871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85850"/>
          </a:xfrm>
        </p:spPr>
        <p:txBody>
          <a:bodyPr>
            <a:no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С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үмэрхэй булан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(залив Провал)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9608" t="15263" r="11014" b="55916"/>
          <a:stretch>
            <a:fillRect/>
          </a:stretch>
        </p:blipFill>
        <p:spPr bwMode="auto">
          <a:xfrm>
            <a:off x="5214942" y="2571744"/>
            <a:ext cx="371477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38200"/>
          </a:xfrm>
        </p:spPr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Эгээл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ехэ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олтирог</a:t>
            </a:r>
            <a:r>
              <a:rPr lang="ru-RU" dirty="0" smtClean="0">
                <a:solidFill>
                  <a:srgbClr val="0070C0"/>
                </a:solidFill>
              </a:rPr>
              <a:t>- </a:t>
            </a:r>
            <a:r>
              <a:rPr lang="ru-RU" dirty="0" err="1" smtClean="0">
                <a:solidFill>
                  <a:srgbClr val="0070C0"/>
                </a:solidFill>
              </a:rPr>
              <a:t>Ойхон</a:t>
            </a:r>
            <a:r>
              <a:rPr lang="ru-RU" dirty="0" smtClean="0">
                <a:solidFill>
                  <a:srgbClr val="0070C0"/>
                </a:solidFill>
              </a:rPr>
              <a:t>(</a:t>
            </a:r>
            <a:r>
              <a:rPr lang="ru-RU" dirty="0" err="1" smtClean="0">
                <a:solidFill>
                  <a:srgbClr val="0070C0"/>
                </a:solidFill>
              </a:rPr>
              <a:t>Ольхон</a:t>
            </a:r>
            <a:r>
              <a:rPr lang="ru-RU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11" descr="байкал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357298"/>
            <a:ext cx="4660002" cy="32147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2" name="Picture 2" descr="E:\Documents and Settings\школа\Мои документы\Мои рисунки\nuku-n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143380"/>
            <a:ext cx="3457596" cy="23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3" descr="300px-%D0%A8%D0%B0%D0%BC%D0%B0%D0%BD-%D1%81%D0%BA%D0%B0%D0%BB%D0%B0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285860"/>
            <a:ext cx="4214842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550</TotalTime>
  <Words>143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Темэ:  Тоогой нэрэ Байгалаар  аяншалга (дабталга)</vt:lpstr>
      <vt:lpstr>Слайд 2</vt:lpstr>
      <vt:lpstr>Словарна YгэнYYд</vt:lpstr>
      <vt:lpstr>Диктант</vt:lpstr>
      <vt:lpstr>Слайд 5</vt:lpstr>
      <vt:lpstr>шалгалта</vt:lpstr>
      <vt:lpstr>ЭлҺэтэ далайн тохой (бухта Песчаная)</vt:lpstr>
      <vt:lpstr>Сүмэрхэй булан (залив Провал)</vt:lpstr>
      <vt:lpstr>Эгээл ехэ олтирог- Ойхон(Ольхон)</vt:lpstr>
      <vt:lpstr>Шэхэтэ олтирогууд</vt:lpstr>
      <vt:lpstr> Баргажан, хYлтYYг, Сарма.        Сарма – шуурган Һалхин- 1 секунда соо 40 метр хYрэдэг</vt:lpstr>
      <vt:lpstr>Слайд 12</vt:lpstr>
      <vt:lpstr>Слайд 13</vt:lpstr>
    </vt:vector>
  </TitlesOfParts>
  <Company>kroiki_shitie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Тоогой нэрэ</dc:title>
  <dc:creator>orongoi</dc:creator>
  <cp:lastModifiedBy>11</cp:lastModifiedBy>
  <cp:revision>42</cp:revision>
  <dcterms:created xsi:type="dcterms:W3CDTF">2014-03-04T05:25:45Z</dcterms:created>
  <dcterms:modified xsi:type="dcterms:W3CDTF">2014-12-21T21:21:26Z</dcterms:modified>
</cp:coreProperties>
</file>