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646AE64-02B1-47C7-A781-23F4F72AAC06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165B4C5-C7E5-4B87-8C9A-54A26C1ED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AE64-02B1-47C7-A781-23F4F72AAC06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5B4C5-C7E5-4B87-8C9A-54A26C1ED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AE64-02B1-47C7-A781-23F4F72AAC06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5B4C5-C7E5-4B87-8C9A-54A26C1ED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646AE64-02B1-47C7-A781-23F4F72AAC06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5B4C5-C7E5-4B87-8C9A-54A26C1ED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646AE64-02B1-47C7-A781-23F4F72AAC06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165B4C5-C7E5-4B87-8C9A-54A26C1ED79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646AE64-02B1-47C7-A781-23F4F72AAC06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165B4C5-C7E5-4B87-8C9A-54A26C1ED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646AE64-02B1-47C7-A781-23F4F72AAC06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165B4C5-C7E5-4B87-8C9A-54A26C1ED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AE64-02B1-47C7-A781-23F4F72AAC06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5B4C5-C7E5-4B87-8C9A-54A26C1ED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646AE64-02B1-47C7-A781-23F4F72AAC06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165B4C5-C7E5-4B87-8C9A-54A26C1ED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646AE64-02B1-47C7-A781-23F4F72AAC06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165B4C5-C7E5-4B87-8C9A-54A26C1ED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646AE64-02B1-47C7-A781-23F4F72AAC06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165B4C5-C7E5-4B87-8C9A-54A26C1ED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646AE64-02B1-47C7-A781-23F4F72AAC06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165B4C5-C7E5-4B87-8C9A-54A26C1ED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2124" y="2967335"/>
            <a:ext cx="89197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Булгатов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Михаил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Ангаевич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50121_0825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7" y="140636"/>
            <a:ext cx="4896543" cy="6528724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340768"/>
            <a:ext cx="8244408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Мой прадедушка родился 20 сентября 1924 года в Иркутской области, </a:t>
            </a:r>
            <a:r>
              <a:rPr lang="ru-RU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Ольхонский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район село </a:t>
            </a:r>
            <a:r>
              <a:rPr lang="ru-RU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Улаан-Харгана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150122_1431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0"/>
            <a:ext cx="5169172" cy="6858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122_1431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0"/>
            <a:ext cx="4824535" cy="6858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Служба в Великой Отечественной войне: Сентябрь 1942 – декабрь 1943 </a:t>
            </a:r>
            <a:r>
              <a:rPr lang="ru-RU" dirty="0" err="1" smtClean="0"/>
              <a:t>гг</a:t>
            </a:r>
            <a:r>
              <a:rPr lang="ru-RU" dirty="0" smtClean="0"/>
              <a:t>: 149 стрелковый полк – пулеметчик.</a:t>
            </a:r>
          </a:p>
          <a:p>
            <a:r>
              <a:rPr lang="ru-RU" dirty="0" smtClean="0"/>
              <a:t>Декабрь 1943 – март 1944 гг.: 724 стрелковый полк – стрелок.</a:t>
            </a:r>
          </a:p>
          <a:p>
            <a:r>
              <a:rPr lang="ru-RU" dirty="0" smtClean="0"/>
              <a:t>Во время этой службы был ранен и госпитализирован в госпиталь №4024</a:t>
            </a:r>
            <a:r>
              <a:rPr lang="ru-RU" smtClean="0"/>
              <a:t>. </a:t>
            </a:r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После госпиталя продолжил службу в 205 запасном стрелковом полку – стрелком.</a:t>
            </a:r>
          </a:p>
          <a:p>
            <a:r>
              <a:rPr lang="ru-RU" dirty="0" smtClean="0"/>
              <a:t>После ВОВ служил 367 нефтебазе- шафером с декабря 1945 – февраль 1947 гг.</a:t>
            </a:r>
          </a:p>
          <a:p>
            <a:r>
              <a:rPr lang="ru-RU" dirty="0" smtClean="0"/>
              <a:t>Демобилизован на основании Указа Президиума Верховного Совета СССР от </a:t>
            </a:r>
          </a:p>
          <a:p>
            <a:r>
              <a:rPr lang="ru-RU" dirty="0" smtClean="0"/>
              <a:t>4 февраля 1947 года.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80</TotalTime>
  <Words>103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</dc:creator>
  <cp:lastModifiedBy>11</cp:lastModifiedBy>
  <cp:revision>12</cp:revision>
  <dcterms:created xsi:type="dcterms:W3CDTF">2015-01-22T09:36:40Z</dcterms:created>
  <dcterms:modified xsi:type="dcterms:W3CDTF">2015-03-07T09:16:13Z</dcterms:modified>
</cp:coreProperties>
</file>