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60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37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33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72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882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64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24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65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9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87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83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F7D18-8BB7-4CC4-BDEE-BFAE8D40964D}" type="datetimeFigureOut">
              <a:rPr lang="ru-RU" smtClean="0"/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5963-6051-443C-AD50-67FCA05645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93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126876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Возрастные особенности 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 детей 4-5 лет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59832" y="3861048"/>
            <a:ext cx="42386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Подготовила: </a:t>
            </a:r>
          </a:p>
          <a:p>
            <a:r>
              <a:rPr lang="ru-RU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в</a:t>
            </a:r>
            <a:r>
              <a:rPr lang="ru-RU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оспитатель ГБДОУ № 79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Батуро</a:t>
            </a:r>
            <a:r>
              <a:rPr lang="ru-RU" sz="2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Л.А.</a:t>
            </a:r>
            <a:endParaRPr lang="ru-RU" sz="2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24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276872"/>
            <a:ext cx="55632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 среднем дошкольном возрасте улучшается произношение звуков и дикция.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Речь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становится предметом активности детей. Они удачно имитируют голоса животных, интонационно выделяют речь тех или иных персонажей. Интерес вызывают ритмическая структура речи, рифмы.</a:t>
            </a:r>
          </a:p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Развивается грамматическая сторона речи. Дошкольники занимаются словотворчеством на основе грамматических правил. Речь детей при взаимодействии друг с другом носит ситуативный характер, а при общении с взрослым становится внеситуативной.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706" y="3209833"/>
            <a:ext cx="3420000" cy="361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3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" y="0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48" y="136434"/>
            <a:ext cx="88793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Изменяется содержание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общения ребенка и взрослого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 Информация, которую ребенок получает в процессе общения, может быть сложной и трудной для понимания, но она вызывает у него интерес.</a:t>
            </a:r>
          </a:p>
          <a:p>
            <a:endParaRPr lang="ru-RU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 детей формируется потребность в уважении со стороны взрослого, для них оказывается чрезвычайно важной его похвала. Это приводит к их повышенной обидчивости на замечания. Повышенная обидчивость представляет собой возрастной феномен.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48" y="2916572"/>
            <a:ext cx="8879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Взаимоотношения со сверстниками 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характеризуются избирательностью, которая выражается в предпочтении одних детей другим. Появляются постоянные партнеры по играм. В группах начинают выделяться лидеры. Появляются 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конкурентность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, 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соревновательность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. Последняя важна для сравнения себя с другим, что ведет к развитию образа Я ребенка, его детализации.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" y="0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игровой деятельности 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детей среднего дошкольного возраста появляются ролевые взаимодействия. Они указывают на то, что дошкольники начинают отделять себя от принятой роли. В процессе игры роли могут меняться. Игровые действия начинают выполняться не ради них самих, а ради смысла игры. Происходит разделение игровых и реальных взаимодействий детей.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5024328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9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76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060848"/>
            <a:ext cx="88569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Значительное развитие получает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изобразительная деятельность.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Рисунок становится предметным и детализированным. Графическое изображение человека характеризуется наличием туловища, глаз, рта, носа, волос, иногда одежды и ее деталей. Совершенствуется техническая сторона изобразительной деятельности. Дети могут рисовать основные геометрические фигуры, вырезать ножницами, наклеивать изображения на бумагу и т. д.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177781"/>
            <a:ext cx="1875586" cy="241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2160" y="4033781"/>
            <a:ext cx="2099538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78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" y="0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76672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Усложняется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конструирование.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Постройки могут включать 5-6 деталей. Формируются навыки конструирования по собственному замыслу, а также планирование последовательности действий.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16832"/>
            <a:ext cx="4284000" cy="32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5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943788"/>
            <a:ext cx="48965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Двигательная сфера 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ребенка характеризуется позитивными изменениями мелкой и крупной моторики. Развиваются ловкость, координация движений. Дети в этом возрасте лучше, чем младшие дошкольники, удерживают равновесие, перешагивают через небольшие преграды. Усложняются игры с мячом.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140968"/>
            <a:ext cx="3852000" cy="34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39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" y="0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87849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 концу среднего дошкольного возраста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восприятие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детей становится более развитым. Они оказываются способными назвать форму, на которую похож тот или иной предмет. Могут вычленять в сложных объектах простые формы и из простых форм воссоздавать сложные объекты. Дети способны упорядочить группы предметов по сенсорному признаку — величине, цвету; выделить такие параметры, как высота, длина и ширина. 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07" y="2564904"/>
            <a:ext cx="2628000" cy="29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7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636" y="1916832"/>
            <a:ext cx="9110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Возрастает объем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памяти. 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Дети запоминают до 7-8 названий предметов. Начинает складываться произвольное запоминание: дети способны принять задачу на запоминание, помнят поручения взрослых, могут выучить небольшое стихотворение и т. д.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36" y="3117161"/>
            <a:ext cx="9110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Увеличивается устойчивость </a:t>
            </a:r>
            <a:r>
              <a:rPr lang="ru-RU" b="1" i="1" dirty="0">
                <a:solidFill>
                  <a:srgbClr val="0070C0"/>
                </a:solidFill>
                <a:latin typeface="Comic Sans MS" panose="030F0702030302020204" pitchFamily="66" charset="0"/>
              </a:rPr>
              <a:t>внимания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. Ребенку оказывается доступной сосредоточенная деятельность в течение 15-20 минут. Он способен удерживать в памяти при выполнении каких-либо действий несложное условие.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21088"/>
            <a:ext cx="3240000" cy="243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93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31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780" y="18864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Начинает развиваться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образное мышление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 Дети способны использовать простые схематизированные изображения для решения несложных задач. Дошкольники могут строить по схеме, решать лабиринтные задачи. Развивается предвосхищение. На основе пространственного расположения объектов дети могут сказать, что произойдет в результате их взаимодействия. Однако при этом им трудно встать на позицию другого наблюдателя и во внутреннем плане совершить мысленное преобразование образа.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880"/>
            <a:ext cx="3780000" cy="306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55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752" y="2276872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Продолжает развиваться </a:t>
            </a:r>
            <a:r>
              <a:rPr lang="ru-RU" b="1" i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воображение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 Формируются такие его особенности, как оригинальность и произвольность. Дети могут самостоятельно придумать небольшую сказку на заданную тему.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45024"/>
            <a:ext cx="3204000" cy="278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26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588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KEY</dc:creator>
  <cp:lastModifiedBy>KEY</cp:lastModifiedBy>
  <cp:revision>17</cp:revision>
  <dcterms:created xsi:type="dcterms:W3CDTF">2017-09-09T13:35:04Z</dcterms:created>
  <dcterms:modified xsi:type="dcterms:W3CDTF">2017-09-11T14:24:44Z</dcterms:modified>
</cp:coreProperties>
</file>