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7" r:id="rId2"/>
    <p:sldId id="259" r:id="rId3"/>
    <p:sldId id="256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CC582-454F-4DE9-85BA-493D99152BB5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17E40-A799-4911-87E2-BEE34746D0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4895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Основные</a:t>
            </a:r>
            <a:r>
              <a:rPr lang="ru-RU" baseline="0" dirty="0" smtClean="0"/>
              <a:t> права и обязанности (где жили?)</a:t>
            </a:r>
          </a:p>
          <a:p>
            <a:r>
              <a:rPr lang="ru-RU" baseline="0" dirty="0" smtClean="0"/>
              <a:t>Какие группы еще были в средневековом обществе? (где жили?)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217E40-A799-4911-87E2-BEE34746D00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217E40-A799-4911-87E2-BEE34746D00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Крепостная стена,</a:t>
            </a:r>
            <a:r>
              <a:rPr lang="ru-RU" baseline="0" dirty="0" smtClean="0"/>
              <a:t> оборонительное сооружение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217E40-A799-4911-87E2-BEE34746D00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7582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Задания</a:t>
            </a:r>
            <a:r>
              <a:rPr lang="ru-RU" baseline="0" dirty="0" smtClean="0"/>
              <a:t> по текстам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217E40-A799-4911-87E2-BEE34746D00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ookman Old Style" pitchFamily="18" charset="0"/>
              </a:rPr>
              <a:t>Урок проводит: 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>
                <a:latin typeface="Bookman Old Style" pitchFamily="18" charset="0"/>
              </a:rPr>
              <a:t>учитель ГБОУ СОШ №531</a:t>
            </a:r>
          </a:p>
          <a:p>
            <a:pPr algn="ctr">
              <a:buNone/>
            </a:pPr>
            <a:endParaRPr lang="ru-RU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Bookman Old Style" pitchFamily="18" charset="0"/>
              </a:rPr>
              <a:t>Блохина </a:t>
            </a:r>
          </a:p>
          <a:p>
            <a:pPr algn="ctr">
              <a:buNone/>
            </a:pPr>
            <a:r>
              <a:rPr lang="ru-RU" sz="4800" b="1" dirty="0" smtClean="0">
                <a:latin typeface="Bookman Old Style" pitchFamily="18" charset="0"/>
              </a:rPr>
              <a:t>Светлана Сергеевна</a:t>
            </a:r>
            <a:endParaRPr lang="ru-RU" sz="48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1920" y="2780928"/>
            <a:ext cx="5292080" cy="40770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5000628" cy="37336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08104" y="653532"/>
            <a:ext cx="3635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Bookman Old Style" panose="02050604050505020204" pitchFamily="18" charset="0"/>
              </a:rPr>
              <a:t>Современный город</a:t>
            </a:r>
            <a:endParaRPr lang="ru-RU" sz="3200" b="1" dirty="0">
              <a:latin typeface="Bookman Old Style" panose="0205060405050502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788" y="4851010"/>
            <a:ext cx="38271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Средневековый город</a:t>
            </a:r>
            <a:endParaRPr lang="ru-RU" sz="32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212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ook Antiqua" panose="02040602050305030304" pitchFamily="18" charset="0"/>
              </a:rPr>
              <a:t>Домашнее задание: </a:t>
            </a:r>
            <a:endParaRPr lang="ru-RU" b="1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Book Antiqua" panose="02040602050305030304" pitchFamily="18" charset="0"/>
              </a:rPr>
              <a:t>Параграф </a:t>
            </a:r>
          </a:p>
          <a:p>
            <a:pPr algn="just"/>
            <a:r>
              <a:rPr lang="ru-RU" dirty="0" smtClean="0">
                <a:latin typeface="Book Antiqua" panose="02040602050305030304" pitchFamily="18" charset="0"/>
              </a:rPr>
              <a:t>Рассказ от своего имени: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«Если бы я очутился в средневековом городе…»</a:t>
            </a:r>
            <a:endParaRPr lang="ru-RU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4737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435280" cy="80885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Bookman Old Style" panose="02050604050505020204" pitchFamily="18" charset="0"/>
              </a:rPr>
              <a:t>Отправляемся в путешествие</a:t>
            </a:r>
            <a:endParaRPr lang="ru-RU" sz="3200" b="1" dirty="0">
              <a:latin typeface="Bookman Old Style" panose="020506040505050202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2276872"/>
            <a:ext cx="4680519" cy="2880320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79512" y="620688"/>
            <a:ext cx="3888432" cy="6120680"/>
          </a:xfrm>
        </p:spPr>
        <p:txBody>
          <a:bodyPr>
            <a:noAutofit/>
          </a:bodyPr>
          <a:lstStyle/>
          <a:p>
            <a:pPr algn="just"/>
            <a:endParaRPr lang="ru-RU" sz="4000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К</a:t>
            </a:r>
            <a:r>
              <a:rPr lang="ru-RU" sz="2400" dirty="0" smtClean="0">
                <a:latin typeface="Bookman Old Style" panose="02050604050505020204" pitchFamily="18" charset="0"/>
              </a:rPr>
              <a:t>аковы причины образования городов?</a:t>
            </a:r>
          </a:p>
          <a:p>
            <a:pPr algn="just"/>
            <a:endParaRPr lang="ru-RU" sz="24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Л</a:t>
            </a:r>
            <a:endParaRPr lang="ru-RU" sz="4000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М</a:t>
            </a:r>
            <a:endParaRPr lang="ru-RU" sz="4000" dirty="0" smtClean="0">
              <a:latin typeface="Bookman Old Style" panose="02050604050505020204" pitchFamily="18" charset="0"/>
            </a:endParaRPr>
          </a:p>
          <a:p>
            <a:pPr algn="just"/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Н</a:t>
            </a:r>
            <a:endParaRPr lang="ru-RU" sz="4000" dirty="0">
              <a:latin typeface="Bookman Old Style" panose="0205060405050502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78109" y="1437456"/>
            <a:ext cx="4788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</a:rPr>
              <a:t> 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</a:rPr>
              <a:t>К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</a:rPr>
              <a:t>Л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</a:rPr>
              <a:t>М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</a:rPr>
              <a:t>  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</a:rPr>
              <a:t>Н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atin typeface="Bookman Old Style" pitchFamily="18" charset="0"/>
                <a:cs typeface="Times New Roman" pitchFamily="18" charset="0"/>
              </a:rPr>
              <a:t>Сословия? </a:t>
            </a:r>
            <a:endParaRPr lang="ru-RU" sz="6600" b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3286124"/>
            <a:ext cx="4200532" cy="7572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Феодалы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000100" y="1214422"/>
            <a:ext cx="200026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3392460" y="2179648"/>
            <a:ext cx="2101875" cy="28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дзаголовок 2"/>
          <p:cNvSpPr txBox="1">
            <a:spLocks/>
          </p:cNvSpPr>
          <p:nvPr/>
        </p:nvSpPr>
        <p:spPr>
          <a:xfrm>
            <a:off x="0" y="2500306"/>
            <a:ext cx="4200532" cy="757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Духовенство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6357950" y="1357298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дзаголовок 2"/>
          <p:cNvSpPr txBox="1">
            <a:spLocks/>
          </p:cNvSpPr>
          <p:nvPr/>
        </p:nvSpPr>
        <p:spPr>
          <a:xfrm>
            <a:off x="5286380" y="2285992"/>
            <a:ext cx="4200532" cy="757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Работающие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14" name="Рисунок 13" descr="17503096_main_knigh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4143380"/>
            <a:ext cx="2357454" cy="2320329"/>
          </a:xfrm>
          <a:prstGeom prst="rect">
            <a:avLst/>
          </a:prstGeom>
        </p:spPr>
      </p:pic>
      <p:pic>
        <p:nvPicPr>
          <p:cNvPr id="15" name="Рисунок 14" descr="200px-B_Gregor_V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3429000"/>
            <a:ext cx="1785950" cy="2155906"/>
          </a:xfrm>
          <a:prstGeom prst="rect">
            <a:avLst/>
          </a:prstGeom>
        </p:spPr>
      </p:pic>
      <p:pic>
        <p:nvPicPr>
          <p:cNvPr id="16" name="Рисунок 15" descr="i_02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454" y="3143248"/>
            <a:ext cx="1785918" cy="26640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atin typeface="Bookman Old Style" pitchFamily="18" charset="0"/>
                <a:cs typeface="Times New Roman" pitchFamily="18" charset="0"/>
              </a:rPr>
              <a:t>ГОРОД</a:t>
            </a:r>
            <a:endParaRPr lang="ru-RU" sz="6600" b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571536" y="2428868"/>
            <a:ext cx="4200532" cy="7572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Феодалы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000100" y="1214422"/>
            <a:ext cx="200026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3657579" y="1914529"/>
            <a:ext cx="1571638" cy="28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дзаголовок 2"/>
          <p:cNvSpPr txBox="1">
            <a:spLocks/>
          </p:cNvSpPr>
          <p:nvPr/>
        </p:nvSpPr>
        <p:spPr>
          <a:xfrm>
            <a:off x="2500298" y="3071810"/>
            <a:ext cx="3914780" cy="571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Духовенство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6357950" y="1357298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дзаголовок 2"/>
          <p:cNvSpPr txBox="1">
            <a:spLocks/>
          </p:cNvSpPr>
          <p:nvPr/>
        </p:nvSpPr>
        <p:spPr>
          <a:xfrm>
            <a:off x="5214942" y="2357430"/>
            <a:ext cx="4200532" cy="757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Работающие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214282" y="3643290"/>
            <a:ext cx="2500330" cy="3214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err="1" smtClean="0">
                <a:latin typeface="Bookman Old Style" pitchFamily="18" charset="0"/>
              </a:rPr>
              <a:t>Нюрн</a:t>
            </a:r>
            <a:r>
              <a:rPr lang="ru-RU" sz="2800" b="1" u="sng" dirty="0" err="1" smtClean="0">
                <a:solidFill>
                  <a:srgbClr val="FF0000"/>
                </a:solidFill>
                <a:latin typeface="Bookman Old Style" pitchFamily="18" charset="0"/>
              </a:rPr>
              <a:t>БЕРГ</a:t>
            </a:r>
            <a:endParaRPr lang="ru-RU" sz="2800" b="1" u="sng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err="1" smtClean="0">
                <a:latin typeface="Bookman Old Style" pitchFamily="18" charset="0"/>
              </a:rPr>
              <a:t>Ман</a:t>
            </a:r>
            <a:r>
              <a:rPr lang="ru-RU" sz="2800" b="1" u="sng" dirty="0" err="1" smtClean="0">
                <a:solidFill>
                  <a:srgbClr val="FF0000"/>
                </a:solidFill>
                <a:latin typeface="Bookman Old Style" pitchFamily="18" charset="0"/>
              </a:rPr>
              <a:t>ЧЕСТЕР</a:t>
            </a:r>
            <a:endParaRPr lang="ru-RU" sz="2800" b="1" u="sng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err="1" smtClean="0">
                <a:latin typeface="Bookman Old Style" pitchFamily="18" charset="0"/>
              </a:rPr>
              <a:t>Окс</a:t>
            </a:r>
            <a:r>
              <a:rPr lang="ru-RU" sz="2800" b="1" u="sng" dirty="0" err="1" smtClean="0">
                <a:solidFill>
                  <a:srgbClr val="FF0000"/>
                </a:solidFill>
                <a:latin typeface="Bookman Old Style" pitchFamily="18" charset="0"/>
              </a:rPr>
              <a:t>ФОРД</a:t>
            </a:r>
            <a:endParaRPr lang="ru-RU" sz="2800" b="1" u="sng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err="1" smtClean="0">
                <a:latin typeface="Bookman Old Style" pitchFamily="18" charset="0"/>
              </a:rPr>
              <a:t>Кэм</a:t>
            </a:r>
            <a:r>
              <a:rPr lang="ru-RU" sz="2800" b="1" u="sng" dirty="0" err="1" smtClean="0">
                <a:solidFill>
                  <a:srgbClr val="FF0000"/>
                </a:solidFill>
                <a:latin typeface="Bookman Old Style" pitchFamily="18" charset="0"/>
              </a:rPr>
              <a:t>БРИДЖ</a:t>
            </a:r>
            <a:endParaRPr lang="ru-RU" sz="2800" b="1" u="sng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3286116" y="4214818"/>
            <a:ext cx="2500330" cy="3214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b="1" u="sng" dirty="0" err="1" smtClean="0">
                <a:solidFill>
                  <a:srgbClr val="FF0000"/>
                </a:solidFill>
                <a:latin typeface="Bookman Old Style" pitchFamily="18" charset="0"/>
              </a:rPr>
              <a:t>САН</a:t>
            </a:r>
            <a:r>
              <a:rPr lang="ru-RU" sz="2000" b="1" dirty="0" err="1" smtClean="0">
                <a:latin typeface="Bookman Old Style" pitchFamily="18" charset="0"/>
              </a:rPr>
              <a:t>тьяго</a:t>
            </a:r>
            <a:endParaRPr lang="ru-RU" sz="2800" b="1" dirty="0" smtClean="0">
              <a:latin typeface="Bookman Old Style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b="1" dirty="0" err="1" smtClean="0">
                <a:solidFill>
                  <a:srgbClr val="FF0000"/>
                </a:solidFill>
                <a:latin typeface="Bookman Old Style" pitchFamily="18" charset="0"/>
              </a:rPr>
              <a:t>СЕН</a:t>
            </a:r>
            <a:r>
              <a:rPr lang="ru-RU" sz="2000" b="1" dirty="0" err="1" smtClean="0">
                <a:latin typeface="Bookman Old Style" pitchFamily="18" charset="0"/>
              </a:rPr>
              <a:t>-Жермен</a:t>
            </a:r>
            <a:endParaRPr lang="ru-RU" sz="2800" b="1" u="sng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6215074" y="3286124"/>
            <a:ext cx="2928926" cy="3214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«Городской воздух делает свободным»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6632"/>
            <a:ext cx="8712968" cy="65527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6632"/>
            <a:ext cx="8784976" cy="65527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3" y="116632"/>
            <a:ext cx="8784976" cy="655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697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149" y="0"/>
            <a:ext cx="4551851" cy="63093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8297" y="186071"/>
            <a:ext cx="4385703" cy="667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969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490" y="0"/>
            <a:ext cx="9146490" cy="688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624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08920"/>
            <a:ext cx="3096344" cy="273630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Рынок</a:t>
            </a:r>
            <a:br>
              <a:rPr lang="ru-RU" sz="28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Собор</a:t>
            </a:r>
            <a:endParaRPr lang="ru-RU" sz="28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052736"/>
            <a:ext cx="7056784" cy="5616624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483768" y="30104"/>
            <a:ext cx="6192688" cy="5793507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Ратуша </a:t>
            </a:r>
            <a:r>
              <a:rPr lang="ru-RU" sz="28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– </a:t>
            </a:r>
            <a:r>
              <a:rPr lang="ru-RU" sz="2800" dirty="0" smtClean="0">
                <a:latin typeface="Bookman Old Style" panose="02050604050505020204" pitchFamily="18" charset="0"/>
              </a:rPr>
              <a:t>орган городского самоуправления</a:t>
            </a:r>
            <a:endParaRPr lang="ru-RU" sz="2800" u="sng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194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Bookman Old Style" panose="02050604050505020204" pitchFamily="18" charset="0"/>
              </a:rPr>
              <a:t>Ремесленная мастерская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340768"/>
            <a:ext cx="8496944" cy="5112568"/>
          </a:xfrm>
        </p:spPr>
      </p:pic>
    </p:spTree>
    <p:extLst>
      <p:ext uri="{BB962C8B-B14F-4D97-AF65-F5344CB8AC3E}">
        <p14:creationId xmlns:p14="http://schemas.microsoft.com/office/powerpoint/2010/main" xmlns="" val="296242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110</Words>
  <Application>Microsoft Office PowerPoint</Application>
  <PresentationFormat>Экран (4:3)</PresentationFormat>
  <Paragraphs>45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Урок проводит: </vt:lpstr>
      <vt:lpstr>Отправляемся в путешествие</vt:lpstr>
      <vt:lpstr>Сословия? </vt:lpstr>
      <vt:lpstr>ГОРОД</vt:lpstr>
      <vt:lpstr>Слайд 5</vt:lpstr>
      <vt:lpstr>Слайд 6</vt:lpstr>
      <vt:lpstr>Слайд 7</vt:lpstr>
      <vt:lpstr>Рынок Собор</vt:lpstr>
      <vt:lpstr>Ремесленная мастерская</vt:lpstr>
      <vt:lpstr>Слайд 10</vt:lpstr>
      <vt:lpstr>Домашнее задание: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Сословия? </dc:title>
  <dc:creator>Светка</dc:creator>
  <cp:lastModifiedBy>Светка</cp:lastModifiedBy>
  <cp:revision>40</cp:revision>
  <dcterms:created xsi:type="dcterms:W3CDTF">2016-11-13T14:57:39Z</dcterms:created>
  <dcterms:modified xsi:type="dcterms:W3CDTF">2016-11-16T18:51:41Z</dcterms:modified>
</cp:coreProperties>
</file>