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88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7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12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85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854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7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2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8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7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0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04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E11BE-9BDD-44F0-9650-F8CED90631DA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7C016-FC95-45BF-8575-AE3052055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5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080" y="4260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  <a:ea typeface="Yu Mincho Demibold" panose="02020600000000000000" pitchFamily="18" charset="-128"/>
                <a:cs typeface="Arabic Typesetting" panose="03020402040406030203" pitchFamily="66" charset="-78"/>
              </a:rPr>
              <a:t>Антиципация</a:t>
            </a:r>
            <a:endParaRPr lang="ru-RU" b="1" dirty="0">
              <a:solidFill>
                <a:srgbClr val="002060"/>
              </a:solidFill>
              <a:latin typeface="+mn-lt"/>
              <a:ea typeface="Yu Mincho Demibold" panose="02020600000000000000" pitchFamily="18" charset="-128"/>
              <a:cs typeface="Arabic Typesetting" panose="03020402040406030203" pitchFamily="66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5320" y="2389555"/>
            <a:ext cx="10881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Arial" panose="020B0604020202020204" pitchFamily="34" charset="0"/>
              </a:rPr>
              <a:t>Антиципация</a:t>
            </a:r>
            <a:r>
              <a:rPr lang="ru-RU" sz="2400" dirty="0" smtClean="0">
                <a:effectLst/>
                <a:latin typeface="Arial" panose="020B0604020202020204" pitchFamily="34" charset="0"/>
              </a:rPr>
              <a:t> (лат. </a:t>
            </a:r>
            <a:r>
              <a:rPr lang="ru-RU" sz="2400" dirty="0" err="1" smtClean="0">
                <a:effectLst/>
                <a:latin typeface="Arial" panose="020B0604020202020204" pitchFamily="34" charset="0"/>
              </a:rPr>
              <a:t>anticipatio</a:t>
            </a:r>
            <a:r>
              <a:rPr lang="ru-RU" sz="2400" dirty="0" smtClean="0">
                <a:effectLst/>
                <a:latin typeface="Arial" panose="020B0604020202020204" pitchFamily="34" charset="0"/>
              </a:rPr>
              <a:t>) - это предвосхищение, предугадывание содержания.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3380" y="3858459"/>
            <a:ext cx="11628120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lnSpc>
                <a:spcPts val="18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эффективным средством отработки техники чтения:</a:t>
            </a:r>
          </a:p>
          <a:p>
            <a:pPr lvl="0" algn="just">
              <a:lnSpc>
                <a:spcPts val="18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систематических тренировках ребёнок учится по начальным</a:t>
            </a:r>
          </a:p>
          <a:p>
            <a:pPr lvl="0" algn="just">
              <a:lnSpc>
                <a:spcPts val="18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буквам угадывать слово, по начальным словам - фразу, по</a:t>
            </a:r>
          </a:p>
          <a:p>
            <a:pPr lvl="0" algn="just">
              <a:lnSpc>
                <a:spcPts val="18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начальным фразам - содержание текста. Это существенно ускоряет</a:t>
            </a:r>
          </a:p>
          <a:p>
            <a:pPr lvl="0" algn="just">
              <a:lnSpc>
                <a:spcPts val="18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темп чтения. </a:t>
            </a:r>
          </a:p>
          <a:p>
            <a:pPr lvl="0" algn="just">
              <a:lnSpc>
                <a:spcPts val="18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18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Один из важнейших приёмов работы с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текстом. 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74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4800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использование приёма предвосхищения на уроке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25825"/>
            <a:ext cx="10515600" cy="1450975"/>
          </a:xfrm>
        </p:spPr>
        <p:txBody>
          <a:bodyPr/>
          <a:lstStyle/>
          <a:p>
            <a:r>
              <a:rPr lang="ru-RU" dirty="0" smtClean="0"/>
              <a:t>На разных этапах урока</a:t>
            </a:r>
          </a:p>
          <a:p>
            <a:r>
              <a:rPr lang="ru-RU" dirty="0" smtClean="0"/>
              <a:t>До чтения текста , во время чтения текста, после чтения текста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7250" y="443713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антиципации до чтения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8160" y="2606039"/>
            <a:ext cx="3032760" cy="31594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Прогнозирование содержания текста</a:t>
            </a:r>
          </a:p>
          <a:p>
            <a:r>
              <a:rPr lang="ru-RU" dirty="0" smtClean="0"/>
              <a:t>По названию текста</a:t>
            </a:r>
          </a:p>
          <a:p>
            <a:r>
              <a:rPr lang="ru-RU" dirty="0" smtClean="0"/>
              <a:t>По фамилии автора</a:t>
            </a:r>
          </a:p>
          <a:p>
            <a:r>
              <a:rPr lang="ru-RU" dirty="0" smtClean="0"/>
              <a:t>По эпиграфу</a:t>
            </a:r>
          </a:p>
          <a:p>
            <a:r>
              <a:rPr lang="ru-RU" dirty="0" smtClean="0"/>
              <a:t>По иллюстрации </a:t>
            </a:r>
          </a:p>
          <a:p>
            <a:r>
              <a:rPr lang="ru-RU" dirty="0" smtClean="0"/>
              <a:t>По ключевым словам</a:t>
            </a:r>
          </a:p>
          <a:p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5827384" y="1352444"/>
            <a:ext cx="304800" cy="12885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801044">
            <a:off x="4033378" y="740652"/>
            <a:ext cx="265209" cy="2077576"/>
          </a:xfrm>
          <a:prstGeom prst="downArrow">
            <a:avLst>
              <a:gd name="adj1" fmla="val 50000"/>
              <a:gd name="adj2" fmla="val 75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8420889">
            <a:off x="8211783" y="588972"/>
            <a:ext cx="297561" cy="23702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5"/>
          <p:cNvSpPr txBox="1">
            <a:spLocks/>
          </p:cNvSpPr>
          <p:nvPr/>
        </p:nvSpPr>
        <p:spPr>
          <a:xfrm>
            <a:off x="4330524" y="2675996"/>
            <a:ext cx="3944796" cy="3159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Восстановление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текста с пропущенными элементами</a:t>
            </a:r>
          </a:p>
        </p:txBody>
      </p:sp>
      <p:sp>
        <p:nvSpPr>
          <p:cNvPr id="19" name="Объект 5"/>
          <p:cNvSpPr txBox="1">
            <a:spLocks/>
          </p:cNvSpPr>
          <p:nvPr/>
        </p:nvSpPr>
        <p:spPr>
          <a:xfrm>
            <a:off x="8479152" y="2606039"/>
            <a:ext cx="3032760" cy="3159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Составление </a:t>
            </a:r>
            <a:r>
              <a:rPr lang="ru-RU" sz="2400" dirty="0" smtClean="0">
                <a:solidFill>
                  <a:srgbClr val="00B050"/>
                </a:solidFill>
              </a:rPr>
              <a:t>плана </a:t>
            </a:r>
            <a:r>
              <a:rPr lang="ru-RU" sz="2400" dirty="0" smtClean="0">
                <a:solidFill>
                  <a:srgbClr val="00B050"/>
                </a:solidFill>
              </a:rPr>
              <a:t>текста с опорой на имеющиеся знания</a:t>
            </a:r>
          </a:p>
        </p:txBody>
      </p:sp>
    </p:spTree>
    <p:extLst>
      <p:ext uri="{BB962C8B-B14F-4D97-AF65-F5344CB8AC3E}">
        <p14:creationId xmlns:p14="http://schemas.microsoft.com/office/powerpoint/2010/main" val="4236151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из букв фамилию писателя, произведение которого мы будем читать.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dirty="0" smtClean="0"/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0070C0"/>
                </a:solidFill>
              </a:rPr>
              <a:t>НИШПРИВ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9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иллюстрацию к этому произведению. Какие персонажи появятся в тексте? Какие события произойдут?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2221410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35765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76400" y="1352550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Совпали ваши предположения и содержание текста?</a:t>
            </a:r>
          </a:p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да, то в чём совпали, если нет- то в чём не совпали?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Озаглавьте текст. Проверьте по учебнику.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488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6760" y="251396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читательской грамотности на основе текста </a:t>
            </a:r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«Ребята и утята»</a:t>
            </a:r>
            <a:b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задания</a:t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«Своя игра»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79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Восстанови план текста.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Путь 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Ребята и ______.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 свидания,_________.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325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203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Yu Mincho Demibold</vt:lpstr>
      <vt:lpstr>Arabic Typesetting</vt:lpstr>
      <vt:lpstr>Arial</vt:lpstr>
      <vt:lpstr>Calibri</vt:lpstr>
      <vt:lpstr>Calibri Light</vt:lpstr>
      <vt:lpstr>Times New Roman</vt:lpstr>
      <vt:lpstr>Verdana</vt:lpstr>
      <vt:lpstr>Тема Office</vt:lpstr>
      <vt:lpstr> Антиципация</vt:lpstr>
      <vt:lpstr>Место использование приёма предвосхищения на уроке</vt:lpstr>
      <vt:lpstr>Приёмы антиципации до чтения </vt:lpstr>
      <vt:lpstr>Составьте из букв фамилию писателя, произведение которого мы будем читать.</vt:lpstr>
      <vt:lpstr>Рассмотрите иллюстрацию к этому произведению. Какие персонажи появятся в тексте? Какие события произойдут? Прочитайте текст.</vt:lpstr>
      <vt:lpstr>Презентация PowerPoint</vt:lpstr>
      <vt:lpstr>Проверка читательской грамотности на основе текста «Ребята и утята» через задания «Своя игра»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работы с текстом.   Антиципация</dc:title>
  <dc:creator>admin</dc:creator>
  <cp:lastModifiedBy>admin</cp:lastModifiedBy>
  <cp:revision>16</cp:revision>
  <dcterms:created xsi:type="dcterms:W3CDTF">2016-04-06T14:50:02Z</dcterms:created>
  <dcterms:modified xsi:type="dcterms:W3CDTF">2016-04-07T03:18:35Z</dcterms:modified>
</cp:coreProperties>
</file>