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4" r:id="rId9"/>
    <p:sldId id="269" r:id="rId10"/>
    <p:sldId id="263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0" autoAdjust="0"/>
    <p:restoredTop sz="94619" autoAdjust="0"/>
  </p:normalViewPr>
  <p:slideViewPr>
    <p:cSldViewPr>
      <p:cViewPr varScale="1">
        <p:scale>
          <a:sx n="86" d="100"/>
          <a:sy n="86" d="100"/>
        </p:scale>
        <p:origin x="-148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9AF7528-7B17-47A6-8EED-6681C0932F62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8909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909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B0333-91B8-4C00-89F4-06433EA76B5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AA5F3-FBE9-4DB9-B9AA-FA60F2ABE9F0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CE8BF-4C79-4D68-AEE5-EF035BDCF23A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B9F6E-AE4D-4B47-88F2-42FED82AC47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ADA50-8BDE-4EC9-8789-8B1DFA961F94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AB8DCA-E760-4DC5-8F7E-6000E5C9387A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4AED0-F99A-4480-9A82-5FA8BB482316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262A79-C4E7-4354-ACFA-19865E8BC62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CB776-9409-44F1-997C-9D01C0F2FC3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4B951-5E55-4282-BC42-269830317D86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7A2CBE9E-D5A6-416E-B96F-9DCCE5B09CE9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8807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807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900igr.ne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А.П.Чехов. Биография.</a:t>
            </a:r>
            <a:endParaRPr lang="ru-RU" b="1" dirty="0"/>
          </a:p>
        </p:txBody>
      </p:sp>
      <p:sp>
        <p:nvSpPr>
          <p:cNvPr id="4" name="Скругленный прямоугольник 3">
            <a:hlinkClick r:id="rId2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25400" rIns="88900" bIns="50800" rtlCol="0" anchor="ctr"/>
          <a:lstStyle/>
          <a:p>
            <a:pPr algn="ctr"/>
            <a:r>
              <a:rPr lang="en-US" sz="2000" u="sng" smtClean="0">
                <a:solidFill>
                  <a:srgbClr val="3333CC"/>
                </a:solidFill>
                <a:latin typeface="Arial"/>
              </a:rPr>
              <a:t>900igr.net</a:t>
            </a:r>
            <a:endParaRPr lang="ru-RU" sz="2000" u="sng">
              <a:solidFill>
                <a:srgbClr val="3333CC"/>
              </a:solidFill>
              <a:latin typeface="Arial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000" dirty="0" smtClean="0"/>
              <a:t>Подготовила : </a:t>
            </a:r>
            <a:r>
              <a:rPr lang="ru-RU" sz="2000" dirty="0" err="1" smtClean="0"/>
              <a:t>Фахрединова</a:t>
            </a:r>
            <a:r>
              <a:rPr lang="ru-RU" sz="2000" dirty="0" smtClean="0"/>
              <a:t> Л.Ф.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Туберкулез.</a:t>
            </a:r>
            <a:endParaRPr lang="ru-RU" sz="4400" b="1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2984"/>
            <a:ext cx="9144000" cy="4530725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3200" dirty="0" smtClean="0"/>
              <a:t>    </a:t>
            </a:r>
            <a:r>
              <a:rPr lang="ru-RU" sz="3600" dirty="0" smtClean="0"/>
              <a:t>В </a:t>
            </a:r>
            <a:r>
              <a:rPr lang="ru-RU" sz="3600" dirty="0"/>
              <a:t>1884 году, когда 24-летний Антон Чехов оканчивал медицинский факультет университета, </a:t>
            </a:r>
            <a:r>
              <a:rPr lang="ru-RU" sz="3600" dirty="0" smtClean="0"/>
              <a:t>он заболел туберкулёзом. А.П.Чехов </a:t>
            </a:r>
            <a:r>
              <a:rPr lang="ru-RU" sz="3600" dirty="0"/>
              <a:t>долгие годы избегал не только серьезного медицинского обследования, но даже медосмотра. Все последующие годы болезнь прогрессировала. За лечение Чехов всё же взялся, но оно так ему и не помогло.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/>
              <a:t>Личная жизнь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0431" y="1142984"/>
            <a:ext cx="5643569" cy="4713288"/>
          </a:xfrm>
        </p:spPr>
        <p:txBody>
          <a:bodyPr/>
          <a:lstStyle/>
          <a:p>
            <a:pPr>
              <a:buNone/>
            </a:pPr>
            <a:r>
              <a:rPr lang="ru-RU" sz="2600" dirty="0" smtClean="0"/>
              <a:t>    </a:t>
            </a:r>
            <a:r>
              <a:rPr lang="ru-RU" sz="3200" dirty="0" smtClean="0"/>
              <a:t>В </a:t>
            </a:r>
            <a:r>
              <a:rPr lang="ru-RU" sz="3200" dirty="0"/>
              <a:t>1901 году Антон Павлович женился на актрисе Московского Художественного театра Ольге </a:t>
            </a:r>
            <a:r>
              <a:rPr lang="ru-RU" sz="3200" dirty="0" err="1"/>
              <a:t>Книппер</a:t>
            </a:r>
            <a:r>
              <a:rPr lang="ru-RU" sz="3200" dirty="0"/>
              <a:t>. Почти все пять лет своего брака Чехов жил вдали от жены, но их брак поддерживали 800 писем, написанных друг другу. </a:t>
            </a:r>
          </a:p>
        </p:txBody>
      </p:sp>
      <p:pic>
        <p:nvPicPr>
          <p:cNvPr id="12292" name="Picture 4" descr="b79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142984"/>
            <a:ext cx="2971800" cy="489585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229600" cy="1139825"/>
          </a:xfrm>
        </p:spPr>
        <p:txBody>
          <a:bodyPr/>
          <a:lstStyle/>
          <a:p>
            <a:pPr algn="ctr"/>
            <a:r>
              <a:rPr lang="ru-RU" sz="4400" b="1" dirty="0"/>
              <a:t>Академия Наук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68" y="1000108"/>
            <a:ext cx="5572132" cy="4784725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500" dirty="0" smtClean="0"/>
              <a:t>    </a:t>
            </a:r>
            <a:r>
              <a:rPr lang="ru-RU" sz="3200" dirty="0" smtClean="0"/>
              <a:t>В 1900-е годы Чехов </a:t>
            </a:r>
            <a:r>
              <a:rPr lang="ru-RU" sz="3200" dirty="0"/>
              <a:t>был избран в число почетных академиков Петербургской </a:t>
            </a:r>
            <a:r>
              <a:rPr lang="ru-RU" sz="3200" dirty="0" smtClean="0"/>
              <a:t>Академии Наук  </a:t>
            </a:r>
            <a:r>
              <a:rPr lang="ru-RU" sz="3200" dirty="0"/>
              <a:t>по разряду изящной словесности. </a:t>
            </a:r>
            <a:r>
              <a:rPr lang="ru-RU" sz="3200" dirty="0" smtClean="0"/>
              <a:t>В 1902 году, вместе </a:t>
            </a:r>
            <a:r>
              <a:rPr lang="ru-RU" sz="3200" dirty="0"/>
              <a:t>с В.Г. </a:t>
            </a:r>
            <a:r>
              <a:rPr lang="ru-RU" sz="3200" dirty="0" smtClean="0"/>
              <a:t>Короленко, </a:t>
            </a:r>
            <a:r>
              <a:rPr lang="ru-RU" sz="3200" dirty="0"/>
              <a:t>отказался от этого звания в знак протеста против отмены Николаем II избрания </a:t>
            </a:r>
            <a:r>
              <a:rPr lang="ru-RU" sz="3200" dirty="0" smtClean="0"/>
              <a:t>М.Горького </a:t>
            </a:r>
            <a:r>
              <a:rPr lang="ru-RU" sz="3200" dirty="0"/>
              <a:t>почетным академиком. </a:t>
            </a:r>
          </a:p>
        </p:txBody>
      </p:sp>
      <p:pic>
        <p:nvPicPr>
          <p:cNvPr id="45060" name="Picture 4" descr="021824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341438"/>
            <a:ext cx="3384550" cy="453548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/>
              <a:t>Уход </a:t>
            </a:r>
            <a:r>
              <a:rPr lang="ru-RU" sz="4400" b="1" dirty="0" smtClean="0"/>
              <a:t>А.П.Чехова </a:t>
            </a:r>
            <a:r>
              <a:rPr lang="ru-RU" sz="4400" b="1" dirty="0"/>
              <a:t>из жизни…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229600" cy="453072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dirty="0" smtClean="0"/>
              <a:t>15 </a:t>
            </a:r>
            <a:r>
              <a:rPr lang="ru-RU" sz="3600" dirty="0"/>
              <a:t>июля 1904г. во втором часу ночи Чехов почувствовал себя особенно плохо. Приехавшему на вызов доктору он сказал твердо: «Я умираю». Затем попросил принести шампанского, не торопясь осушил бокал, лег, повернувшись на левый бок, и вскоре скончался.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33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722427"/>
          </a:xfrm>
        </p:spPr>
        <p:txBody>
          <a:bodyPr/>
          <a:lstStyle/>
          <a:p>
            <a:pPr algn="ctr"/>
            <a:r>
              <a:rPr lang="ru-RU" sz="4800" b="1" dirty="0" smtClean="0"/>
              <a:t>А.П.Чехов</a:t>
            </a:r>
            <a:br>
              <a:rPr lang="ru-RU" sz="4800" b="1" dirty="0" smtClean="0"/>
            </a:br>
            <a:r>
              <a:rPr lang="ru-RU" sz="4000" b="1" dirty="0" smtClean="0"/>
              <a:t>1860 – 1904</a:t>
            </a:r>
            <a:br>
              <a:rPr lang="ru-RU" sz="40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endParaRPr lang="ru-RU" sz="4800" b="1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28596" y="2000240"/>
            <a:ext cx="82296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3200" dirty="0"/>
              <a:t>Антон Павлович Чехов </a:t>
            </a:r>
            <a:r>
              <a:rPr lang="ru-RU" sz="3200" dirty="0" smtClean="0"/>
              <a:t>является одним </a:t>
            </a:r>
            <a:r>
              <a:rPr lang="ru-RU" sz="3200" dirty="0"/>
              <a:t>из величайших писателей </a:t>
            </a:r>
            <a:r>
              <a:rPr lang="ru-RU" sz="3200" dirty="0" smtClean="0"/>
              <a:t>русской и  </a:t>
            </a:r>
            <a:r>
              <a:rPr lang="ru-RU" sz="3200" dirty="0"/>
              <a:t>мировой </a:t>
            </a:r>
            <a:r>
              <a:rPr lang="ru-RU" sz="3200" dirty="0" smtClean="0"/>
              <a:t>литературы. Его перу принадлежит множество рассказов</a:t>
            </a:r>
            <a:r>
              <a:rPr lang="ru-RU" sz="3200" dirty="0"/>
              <a:t>, повестей и пьес.</a:t>
            </a:r>
          </a:p>
          <a:p>
            <a:pPr>
              <a:lnSpc>
                <a:spcPct val="90000"/>
              </a:lnSpc>
            </a:pPr>
            <a:r>
              <a:rPr lang="ru-RU" sz="3200" dirty="0"/>
              <a:t>Почти всю </a:t>
            </a:r>
            <a:r>
              <a:rPr lang="ru-RU" sz="3200" dirty="0" smtClean="0"/>
              <a:t>жизнь А.П.Чехов </a:t>
            </a:r>
            <a:r>
              <a:rPr lang="ru-RU" sz="3200" dirty="0"/>
              <a:t>был практикующим врачом. «</a:t>
            </a:r>
            <a:r>
              <a:rPr lang="ru-RU" sz="3200" b="1" u="sng" dirty="0"/>
              <a:t>Медицина — моя законная жена, а литература — любовница», — говорил он.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Отец А.П.Чехова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539750" y="1844675"/>
            <a:ext cx="4535488" cy="467995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600" dirty="0" smtClean="0"/>
              <a:t>    Отец </a:t>
            </a:r>
            <a:r>
              <a:rPr lang="ru-RU" sz="2600" dirty="0"/>
              <a:t>был крепостным, но выбился из рядового крестьянства, служил в управляющих, вел собственные дела. В 1876 г. разорился в связи с общим упадком торговли в Таганроге, вызванным проведением железных дорог в Ростов. Бежал от долговой ямы в Москву, где полтора года бедствовал. </a:t>
            </a:r>
          </a:p>
        </p:txBody>
      </p:sp>
      <p:pic>
        <p:nvPicPr>
          <p:cNvPr id="3083" name="Picture 11" descr="dnevnik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1700213"/>
            <a:ext cx="3582987" cy="443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8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229600" cy="1139825"/>
          </a:xfrm>
        </p:spPr>
        <p:txBody>
          <a:bodyPr/>
          <a:lstStyle/>
          <a:p>
            <a:r>
              <a:rPr lang="ru-RU" b="1" dirty="0"/>
              <a:t>Юношеские </a:t>
            </a:r>
            <a:r>
              <a:rPr lang="ru-RU" b="1" dirty="0" smtClean="0"/>
              <a:t>годы. </a:t>
            </a:r>
            <a:r>
              <a:rPr lang="ru-RU" b="1" dirty="0"/>
              <a:t>Гимназия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28" y="928670"/>
            <a:ext cx="4357718" cy="4568825"/>
          </a:xfrm>
        </p:spPr>
        <p:txBody>
          <a:bodyPr/>
          <a:lstStyle/>
          <a:p>
            <a:pPr>
              <a:buNone/>
            </a:pPr>
            <a:r>
              <a:rPr lang="ru-RU" sz="2200" dirty="0" smtClean="0"/>
              <a:t>   </a:t>
            </a:r>
            <a:r>
              <a:rPr lang="ru-RU" sz="2400" dirty="0" smtClean="0"/>
              <a:t> </a:t>
            </a:r>
            <a:r>
              <a:rPr lang="ru-RU" sz="2800" dirty="0" smtClean="0"/>
              <a:t>В </a:t>
            </a:r>
            <a:r>
              <a:rPr lang="ru-RU" sz="2800" dirty="0"/>
              <a:t>8 лет Чехов поступает в таганрогскую </a:t>
            </a:r>
            <a:r>
              <a:rPr lang="ru-RU" sz="2800" dirty="0" smtClean="0"/>
              <a:t>мужскую классическую гимназию, которая </a:t>
            </a:r>
            <a:r>
              <a:rPr lang="ru-RU" sz="2800" dirty="0"/>
              <a:t>была старейшим учебным заведением на юге России и давала солидное по тем временам образование и воспитание. </a:t>
            </a:r>
          </a:p>
          <a:p>
            <a:endParaRPr lang="ru-RU" sz="2600" dirty="0"/>
          </a:p>
        </p:txBody>
      </p:sp>
      <p:pic>
        <p:nvPicPr>
          <p:cNvPr id="5124" name="Picture 4" descr="Taganrog_gymnasium_boy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00174"/>
            <a:ext cx="5113337" cy="338455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r>
              <a:rPr lang="ru-RU" b="1" dirty="0"/>
              <a:t>Университетские годы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3575" y="1125538"/>
            <a:ext cx="5770563" cy="4967287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800" dirty="0" smtClean="0"/>
              <a:t>    В </a:t>
            </a:r>
            <a:r>
              <a:rPr lang="ru-RU" sz="2800" dirty="0"/>
              <a:t>19 лет (1879) поступил в Московский университет на отделение медицины, </a:t>
            </a:r>
            <a:r>
              <a:rPr lang="ru-RU" sz="2800" dirty="0" smtClean="0"/>
              <a:t>которое окончил </a:t>
            </a:r>
            <a:r>
              <a:rPr lang="ru-RU" sz="2800" dirty="0"/>
              <a:t>в 1884. После поступления литературный труд становится для Чехова основным источником заработка: с этого времени его «юмористические мелочи» регулярно публикуются на страницах массовых иллюстрированных журналов под разнообразными </a:t>
            </a:r>
            <a:r>
              <a:rPr lang="ru-RU" sz="2800" dirty="0" smtClean="0"/>
              <a:t>псевдонимами</a:t>
            </a:r>
            <a:r>
              <a:rPr lang="ru-RU" sz="2500" dirty="0" smtClean="0"/>
              <a:t>. </a:t>
            </a:r>
            <a:endParaRPr lang="ru-RU" sz="3100" dirty="0"/>
          </a:p>
        </p:txBody>
      </p:sp>
      <p:pic>
        <p:nvPicPr>
          <p:cNvPr id="6148" name="Picture 4" descr="chehov_368026235_tonn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341438"/>
            <a:ext cx="2479675" cy="33051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/>
              <a:t>Художественные открытия </a:t>
            </a:r>
            <a:r>
              <a:rPr lang="ru-RU" sz="4400" b="1" dirty="0" smtClean="0"/>
              <a:t>А.П.Чехова </a:t>
            </a:r>
            <a:endParaRPr lang="ru-RU" sz="4400" b="1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0430" y="1785926"/>
            <a:ext cx="5327650" cy="4681537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800" dirty="0" smtClean="0"/>
              <a:t>    </a:t>
            </a:r>
            <a:r>
              <a:rPr lang="ru-RU" sz="3200" dirty="0" smtClean="0"/>
              <a:t>Новый </a:t>
            </a:r>
            <a:r>
              <a:rPr lang="ru-RU" sz="3200" dirty="0"/>
              <a:t>этап в творческой биографии </a:t>
            </a:r>
            <a:r>
              <a:rPr lang="ru-RU" sz="3200" dirty="0" smtClean="0"/>
              <a:t>А.П.Чехова связан </a:t>
            </a:r>
            <a:r>
              <a:rPr lang="ru-RU" sz="3200" dirty="0"/>
              <a:t>с началом его регулярного сотрудничества </a:t>
            </a:r>
            <a:r>
              <a:rPr lang="ru-RU" sz="3200" dirty="0" smtClean="0"/>
              <a:t>с газетой А</a:t>
            </a:r>
            <a:r>
              <a:rPr lang="ru-RU" sz="3200" dirty="0"/>
              <a:t>. С. Суворина «Новое время» (с 1886), где произведения Чехова впервые появились под его настоящим </a:t>
            </a:r>
            <a:r>
              <a:rPr lang="ru-RU" sz="3200" dirty="0" smtClean="0"/>
              <a:t>именем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pic>
        <p:nvPicPr>
          <p:cNvPr id="8196" name="Picture 4" descr="5325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857364"/>
            <a:ext cx="3168650" cy="39608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/>
              <a:t>Сахалин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214422"/>
            <a:ext cx="4762500" cy="4784725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    В </a:t>
            </a:r>
            <a:r>
              <a:rPr lang="ru-RU" sz="3200" dirty="0"/>
              <a:t>1890 </a:t>
            </a:r>
            <a:r>
              <a:rPr lang="ru-RU" sz="3200" dirty="0" smtClean="0"/>
              <a:t>году А.П.Чехов отправляется </a:t>
            </a:r>
            <a:r>
              <a:rPr lang="ru-RU" sz="3200" dirty="0"/>
              <a:t>в длительное путешествие </a:t>
            </a:r>
            <a:r>
              <a:rPr lang="ru-RU" sz="3200" dirty="0" smtClean="0"/>
              <a:t>на </a:t>
            </a:r>
            <a:r>
              <a:rPr lang="ru-RU" sz="3200" dirty="0"/>
              <a:t>остров Сахалин для «изучения быта каторжников и ссыльных». </a:t>
            </a:r>
          </a:p>
        </p:txBody>
      </p:sp>
      <p:pic>
        <p:nvPicPr>
          <p:cNvPr id="7172" name="Picture 4" descr="1242217094_sahalin1_16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1557338"/>
            <a:ext cx="3095625" cy="428625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Сахалин</a:t>
            </a:r>
            <a:endParaRPr lang="ru-RU" sz="4400" b="1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4797425"/>
            <a:ext cx="8229600" cy="2060575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sz="3200" dirty="0" smtClean="0"/>
              <a:t>    А.П.Чехов произвел </a:t>
            </a:r>
            <a:r>
              <a:rPr lang="ru-RU" sz="3200" dirty="0"/>
              <a:t>перепись населения острова, составив около </a:t>
            </a:r>
            <a:r>
              <a:rPr lang="ru-RU" sz="3200" dirty="0" smtClean="0"/>
              <a:t>    10 </a:t>
            </a:r>
            <a:r>
              <a:rPr lang="ru-RU" sz="3200" dirty="0"/>
              <a:t>тысяч статистических </a:t>
            </a:r>
            <a:r>
              <a:rPr lang="ru-RU" sz="3200" dirty="0" smtClean="0"/>
              <a:t>карточек.</a:t>
            </a:r>
            <a:endParaRPr lang="ru-RU" sz="3200" dirty="0"/>
          </a:p>
        </p:txBody>
      </p:sp>
      <p:pic>
        <p:nvPicPr>
          <p:cNvPr id="10244" name="Picture 4" descr="sahalin1_18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230313"/>
            <a:ext cx="5327650" cy="3200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/>
              <a:t>Деятельность Чехова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14612" y="1071546"/>
            <a:ext cx="6429388" cy="4497387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</a:t>
            </a:r>
            <a:r>
              <a:rPr lang="ru-RU" sz="3200" dirty="0" smtClean="0"/>
              <a:t>Во </a:t>
            </a:r>
            <a:r>
              <a:rPr lang="ru-RU" sz="3200" dirty="0"/>
              <a:t>время холерной эпидемии Чехов работает земским врачом, обслуживает 25 деревень, строит три школы для крестьянских детей, </a:t>
            </a:r>
            <a:r>
              <a:rPr lang="ru-RU" sz="3200" dirty="0" smtClean="0"/>
              <a:t>в </a:t>
            </a:r>
            <a:r>
              <a:rPr lang="ru-RU" sz="3200" dirty="0"/>
              <a:t>Таганроге создаёт общественную библиотеку, которой жертвует более </a:t>
            </a:r>
            <a:r>
              <a:rPr lang="ru-RU" sz="3200" dirty="0" smtClean="0"/>
              <a:t>двух  </a:t>
            </a:r>
            <a:r>
              <a:rPr lang="ru-RU" sz="3200" dirty="0"/>
              <a:t>тысяч томов собственных книг.</a:t>
            </a:r>
          </a:p>
        </p:txBody>
      </p:sp>
      <p:pic>
        <p:nvPicPr>
          <p:cNvPr id="47108" name="Picture 4" descr="knig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2416175" cy="36718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p" rev="1"/>
    </p:bldLst>
  </p:timing>
</p:sld>
</file>

<file path=ppt/theme/theme1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479</TotalTime>
  <Words>476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Край</vt:lpstr>
      <vt:lpstr>А.П.Чехов. Биография.</vt:lpstr>
      <vt:lpstr>А.П.Чехов 1860 – 1904  </vt:lpstr>
      <vt:lpstr>Отец А.П.Чехова</vt:lpstr>
      <vt:lpstr>Юношеские годы. Гимназия</vt:lpstr>
      <vt:lpstr>Университетские годы</vt:lpstr>
      <vt:lpstr>Художественные открытия А.П.Чехова </vt:lpstr>
      <vt:lpstr>Сахалин</vt:lpstr>
      <vt:lpstr>Сахалин</vt:lpstr>
      <vt:lpstr>Деятельность Чехова</vt:lpstr>
      <vt:lpstr>Туберкулез.</vt:lpstr>
      <vt:lpstr>Личная жизнь</vt:lpstr>
      <vt:lpstr>Академия Наук</vt:lpstr>
      <vt:lpstr>Уход А.П.Чехова из жизни…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Valera</cp:lastModifiedBy>
  <cp:revision>17</cp:revision>
  <dcterms:created xsi:type="dcterms:W3CDTF">2010-01-12T18:27:44Z</dcterms:created>
  <dcterms:modified xsi:type="dcterms:W3CDTF">2015-01-14T16:56:05Z</dcterms:modified>
</cp:coreProperties>
</file>