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E5C7C-FD24-43E3-A6C8-0585CF67FECE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7870E-F09F-4FC2-8CD3-DFF26C30E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870E-F09F-4FC2-8CD3-DFF26C30EA2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65286-00C4-422F-9A83-03759EF6E67A}" type="datetimeFigureOut">
              <a:rPr lang="ru-RU" smtClean="0"/>
              <a:pPr/>
              <a:t>29.08.2009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A16A5-4BB1-4C55-B989-C4D3FB837C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Дети-герои Великой Отечественной войны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00174"/>
            <a:ext cx="8572560" cy="5214974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Во время Великой Отечественной войны, когда родину захватили враги, стали устанавливать свои порядки, диктовать как жить, убивать грабить, сжигать жилище, угонять в плен на чужбину, все как один встали на защиту своей страны.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Среди тех, кто защищал Родину, было очень много детей.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Мы хотим напомнить вам их имена:</a:t>
            </a:r>
          </a:p>
          <a:p>
            <a:r>
              <a:rPr lang="ru-RU" dirty="0">
                <a:solidFill>
                  <a:schemeClr val="tx1"/>
                </a:solidFill>
              </a:rPr>
              <a:t>- Леня Голиков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Марат </a:t>
            </a:r>
            <a:r>
              <a:rPr lang="ru-RU" dirty="0" err="1">
                <a:solidFill>
                  <a:schemeClr val="tx1"/>
                </a:solidFill>
              </a:rPr>
              <a:t>Казей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Витя Коробков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Валя Котик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Зина Портнова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Толя Шумов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Боря </a:t>
            </a:r>
            <a:r>
              <a:rPr lang="ru-RU" dirty="0" err="1">
                <a:solidFill>
                  <a:schemeClr val="tx1"/>
                </a:solidFill>
              </a:rPr>
              <a:t>Цариков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Люся Герасименко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Володя </a:t>
            </a:r>
            <a:r>
              <a:rPr lang="ru-RU" dirty="0" err="1">
                <a:solidFill>
                  <a:schemeClr val="tx1"/>
                </a:solidFill>
              </a:rPr>
              <a:t>Щербацевич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Вася </a:t>
            </a:r>
            <a:r>
              <a:rPr lang="ru-RU" dirty="0" err="1">
                <a:solidFill>
                  <a:schemeClr val="tx1"/>
                </a:solidFill>
              </a:rPr>
              <a:t>Коробко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Шура </a:t>
            </a:r>
            <a:r>
              <a:rPr lang="ru-RU" dirty="0" err="1">
                <a:solidFill>
                  <a:schemeClr val="tx1"/>
                </a:solidFill>
              </a:rPr>
              <a:t>Кобер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Витя Хоменко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Вася </a:t>
            </a:r>
            <a:r>
              <a:rPr lang="ru-RU" dirty="0" err="1">
                <a:solidFill>
                  <a:schemeClr val="tx1"/>
                </a:solidFill>
              </a:rPr>
              <a:t>Шишковский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 Володя Дубинин и </a:t>
            </a:r>
            <a:r>
              <a:rPr lang="ru-RU" dirty="0" smtClean="0">
                <a:solidFill>
                  <a:schemeClr val="tx1"/>
                </a:solidFill>
              </a:rPr>
              <a:t>многие - </a:t>
            </a:r>
            <a:r>
              <a:rPr lang="ru-RU" dirty="0" err="1">
                <a:solidFill>
                  <a:schemeClr val="tx1"/>
                </a:solidFill>
              </a:rPr>
              <a:t>многие</a:t>
            </a:r>
            <a:r>
              <a:rPr lang="ru-RU" dirty="0">
                <a:solidFill>
                  <a:schemeClr val="tx1"/>
                </a:solidFill>
              </a:rPr>
              <a:t> другие.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42852"/>
            <a:ext cx="4257676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Леня Голиков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428736"/>
            <a:ext cx="5286412" cy="5143536"/>
          </a:xfrm>
        </p:spPr>
        <p:txBody>
          <a:bodyPr>
            <a:normAutofit fontScale="77500" lnSpcReduction="20000"/>
          </a:bodyPr>
          <a:lstStyle/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Он погиб под селом Острая Лука зимой 1943 года, когда особенно лютовал враг, почувствовав, что горит под ногами у него земля, что не будет ему пощады...</a:t>
            </a:r>
            <a:endParaRPr lang="ru-RU" sz="3100" dirty="0" smtClean="0">
              <a:latin typeface="Times New Roman"/>
              <a:ea typeface="Times New Roman"/>
            </a:endParaRPr>
          </a:p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 апреля 1944 года был опубликован указ Президиума Верховного Совета СССР о присвоении пионеру-партизану Лене Голикову звания Героя Советского Союза</a:t>
            </a:r>
            <a:endParaRPr lang="ru-RU" sz="3100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endParaRPr lang="ru-RU" sz="3100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31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1268" name="Picture 4" descr="http://liveussr.info/publ/images/pioneria_komsom/unie_patrioti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4744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0"/>
            <a:ext cx="4229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Марат </a:t>
            </a:r>
            <a:r>
              <a:rPr lang="ru-RU" dirty="0" err="1" smtClean="0">
                <a:solidFill>
                  <a:srgbClr val="FF0000"/>
                </a:solidFill>
              </a:rPr>
              <a:t>Казей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000108"/>
            <a:ext cx="5072098" cy="5286412"/>
          </a:xfrm>
        </p:spPr>
        <p:txBody>
          <a:bodyPr>
            <a:normAutofit/>
          </a:bodyPr>
          <a:lstStyle/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 мужество и отвагу пионер Марат </a:t>
            </a:r>
            <a:r>
              <a:rPr lang="ru-RU" sz="2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Казей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был удостоен звания Героя Советского Союза. В городе Минске поставлен памятник юному герою. </a:t>
            </a:r>
            <a:endParaRPr lang="ru-RU" sz="2400" dirty="0" smtClean="0">
              <a:latin typeface="Times New Roman"/>
              <a:ea typeface="Times New Roman"/>
            </a:endParaRPr>
          </a:p>
          <a:p>
            <a:endParaRPr lang="ru-RU" sz="2400" dirty="0"/>
          </a:p>
        </p:txBody>
      </p:sp>
      <p:pic>
        <p:nvPicPr>
          <p:cNvPr id="19458" name="Picture 2" descr="http://liveussr.info/publ/images/pioneria_komsom/unie_patrioti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43372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42852"/>
            <a:ext cx="4257676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Валя Котик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357298"/>
            <a:ext cx="4429156" cy="5286412"/>
          </a:xfrm>
        </p:spPr>
        <p:txBody>
          <a:bodyPr>
            <a:normAutofit fontScale="77500" lnSpcReduction="20000"/>
          </a:bodyPr>
          <a:lstStyle/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Валя Котик был награжден орденом отечественной войны 1 степени, медалью "Партизану Отечественной войны" 2 степени.</a:t>
            </a:r>
            <a:endParaRPr lang="ru-RU" sz="3100" dirty="0" smtClean="0">
              <a:latin typeface="Times New Roman"/>
              <a:ea typeface="Times New Roman"/>
            </a:endParaRPr>
          </a:p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Валя Котик погиб как герой, и Родина посмертно удостоила его званием Героя Советского Союза. Перед школой, в которой учился этот отважный пионер, поставлен ему памятник. </a:t>
            </a:r>
            <a:endParaRPr lang="ru-RU" sz="3100" dirty="0" smtClean="0">
              <a:latin typeface="Times New Roman"/>
              <a:ea typeface="Times New Roman"/>
            </a:endParaRPr>
          </a:p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31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3554" name="Picture 2" descr="http://liveussr.info/publ/images/pioneria_komsom/unie_patrioti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496" cy="457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13684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 Зина Портнова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600200"/>
            <a:ext cx="4786346" cy="4472006"/>
          </a:xfrm>
        </p:spPr>
        <p:txBody>
          <a:bodyPr>
            <a:noAutofit/>
          </a:bodyPr>
          <a:lstStyle/>
          <a:p>
            <a:pPr indent="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34290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званием:  Героя Советского Союза.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8194" name="Picture 2" descr="http://dic.academic.ru/pictures/wiki/files/80/Portnova_Z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86182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Костя Кравчук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428736"/>
            <a:ext cx="4500594" cy="285752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</a:t>
            </a:r>
          </a:p>
          <a:p>
            <a:pPr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11 июня 1944 вновь сформированным частям, уходившим на фронт, вручили спасенные Костей замена.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teachpro.ru/source/obz11/Html/der11163.files/image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43372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10112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Вася </a:t>
            </a:r>
            <a:r>
              <a:rPr lang="ru-RU" dirty="0" err="1" smtClean="0">
                <a:solidFill>
                  <a:srgbClr val="FF0000"/>
                </a:solidFill>
              </a:rPr>
              <a:t>Коробко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285860"/>
            <a:ext cx="361473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В одном из боев он был сражен вражеской пулей. Своего маленького героя, прожившего короткую, но такую яркую жизнь, Родина наградила орденами Ленина, Красного Знамени, Отечественной войны 1 степени, медалью "Партизану Отечественной войны" 1 степени.</a:t>
            </a:r>
            <a:endParaRPr lang="ru-RU" sz="2400" dirty="0"/>
          </a:p>
        </p:txBody>
      </p:sp>
      <p:pic>
        <p:nvPicPr>
          <p:cNvPr id="4098" name="Picture 2" descr="http://www.informatics.ru/mshp/works/heroies_gpw/pic/korob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9058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225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Люся Герасименко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857364"/>
            <a:ext cx="411480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Люся была осторожной, находчивой, смелой. Так шел день за днем …, пока провокатор не выдал немцам их семью. Это случилось 26 декабря 1942 года. Одиннадцатилетнюю девочку расстреляли фашисты.</a:t>
            </a:r>
            <a:endParaRPr lang="ru-RU" sz="2400" dirty="0"/>
          </a:p>
        </p:txBody>
      </p:sp>
      <p:pic>
        <p:nvPicPr>
          <p:cNvPr id="2050" name="Picture 2" descr="http://zateevo.ru/userfiles/image/Deti_geroi/lusya_gerasimen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9058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0826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Лара </a:t>
            </a:r>
            <a:r>
              <a:rPr lang="ru-RU" dirty="0" err="1" smtClean="0">
                <a:solidFill>
                  <a:srgbClr val="FF0000"/>
                </a:solidFill>
              </a:rPr>
              <a:t>Михеенко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643051"/>
            <a:ext cx="3943320" cy="3643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        Юную партизанку, выданную предателем в деревне Игнатово, фашисты расстреляли. В Указе о награждении Ларисы </a:t>
            </a:r>
            <a:r>
              <a:rPr lang="ru-RU" sz="2400" dirty="0" err="1" smtClean="0"/>
              <a:t>Михеенко</a:t>
            </a:r>
            <a:r>
              <a:rPr lang="ru-RU" sz="2400" dirty="0" smtClean="0"/>
              <a:t> орденом Отечественной войны 1 степени стоит горькое слово: "Посмертно". </a:t>
            </a:r>
            <a:endParaRPr lang="ru-RU" sz="2400" dirty="0"/>
          </a:p>
        </p:txBody>
      </p:sp>
      <p:pic>
        <p:nvPicPr>
          <p:cNvPr id="33794" name="Picture 2" descr="http://www.ljplus.ru/img4/m/o/moskovitza/c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86182" cy="5208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386</Words>
  <Application>Microsoft Office PowerPoint</Application>
  <PresentationFormat>Экран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Дети-герои Великой Отечественной войны</vt:lpstr>
      <vt:lpstr>                           Леня Голиков</vt:lpstr>
      <vt:lpstr>                         Марат Казей</vt:lpstr>
      <vt:lpstr>                            Валя Котик</vt:lpstr>
      <vt:lpstr>                                      Зина Портнова</vt:lpstr>
      <vt:lpstr>Костя Кравчук</vt:lpstr>
      <vt:lpstr>Вася Коробко</vt:lpstr>
      <vt:lpstr>Люся Герасименко</vt:lpstr>
      <vt:lpstr>Лара Михеенко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Дети-герои Великой Отечественной войны</dc:title>
  <dc:creator>Nastya</dc:creator>
  <cp:lastModifiedBy>Nastya </cp:lastModifiedBy>
  <cp:revision>16</cp:revision>
  <dcterms:created xsi:type="dcterms:W3CDTF">2009-08-28T17:44:52Z</dcterms:created>
  <dcterms:modified xsi:type="dcterms:W3CDTF">2009-08-29T15:39:50Z</dcterms:modified>
</cp:coreProperties>
</file>