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324" r:id="rId2"/>
    <p:sldId id="261" r:id="rId3"/>
    <p:sldId id="302" r:id="rId4"/>
    <p:sldId id="295" r:id="rId5"/>
    <p:sldId id="304" r:id="rId6"/>
    <p:sldId id="309" r:id="rId7"/>
    <p:sldId id="299" r:id="rId8"/>
    <p:sldId id="305" r:id="rId9"/>
    <p:sldId id="272" r:id="rId10"/>
    <p:sldId id="300" r:id="rId11"/>
    <p:sldId id="298" r:id="rId12"/>
    <p:sldId id="287" r:id="rId13"/>
    <p:sldId id="306" r:id="rId14"/>
    <p:sldId id="311" r:id="rId15"/>
    <p:sldId id="310" r:id="rId16"/>
    <p:sldId id="265" r:id="rId17"/>
    <p:sldId id="315" r:id="rId18"/>
    <p:sldId id="312" r:id="rId19"/>
    <p:sldId id="313" r:id="rId20"/>
    <p:sldId id="314" r:id="rId21"/>
    <p:sldId id="318" r:id="rId22"/>
    <p:sldId id="317" r:id="rId23"/>
    <p:sldId id="316" r:id="rId24"/>
    <p:sldId id="319" r:id="rId25"/>
    <p:sldId id="320" r:id="rId26"/>
    <p:sldId id="321" r:id="rId27"/>
    <p:sldId id="323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385D8A"/>
    <a:srgbClr val="4F81BD"/>
    <a:srgbClr val="009900"/>
    <a:srgbClr val="FFFFFF"/>
    <a:srgbClr val="006600"/>
    <a:srgbClr val="339933"/>
    <a:srgbClr val="339966"/>
    <a:srgbClr val="00CC00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1" autoAdjust="0"/>
    <p:restoredTop sz="94660"/>
  </p:normalViewPr>
  <p:slideViewPr>
    <p:cSldViewPr>
      <p:cViewPr>
        <p:scale>
          <a:sx n="60" d="100"/>
          <a:sy n="60" d="100"/>
        </p:scale>
        <p:origin x="-82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20"/>
    </p:cViewPr>
  </p:sorterViewPr>
  <p:notesViewPr>
    <p:cSldViewPr>
      <p:cViewPr varScale="1">
        <p:scale>
          <a:sx n="54" d="100"/>
          <a:sy n="54" d="100"/>
        </p:scale>
        <p:origin x="-19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9-12T17:46:38.296" idx="1">
    <p:pos x="10" y="10"/>
    <p:text/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961FF9-D51B-449D-BA59-241939DD082F}" type="doc">
      <dgm:prSet loTypeId="urn:microsoft.com/office/officeart/2005/8/layout/radial1" loCatId="cycle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76B9347F-584E-455A-8F2F-8D8D3CE3B71E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24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Парные согласные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2EB59B5-1EF2-4486-9F9C-4B341148D32D}" type="parTrans" cxnId="{CF28BF29-9143-4D24-B11B-9739E87E9F57}">
      <dgm:prSet/>
      <dgm:spPr/>
      <dgm:t>
        <a:bodyPr/>
        <a:lstStyle/>
        <a:p>
          <a:endParaRPr lang="ru-RU"/>
        </a:p>
      </dgm:t>
    </dgm:pt>
    <dgm:pt modelId="{4EBAA4A1-9445-4B65-828D-CFC75857719F}" type="sibTrans" cxnId="{CF28BF29-9143-4D24-B11B-9739E87E9F57}">
      <dgm:prSet/>
      <dgm:spPr/>
      <dgm:t>
        <a:bodyPr/>
        <a:lstStyle/>
        <a:p>
          <a:endParaRPr lang="ru-RU"/>
        </a:p>
      </dgm:t>
    </dgm:pt>
    <dgm:pt modelId="{C1FB63BA-3F85-4F5F-8D5E-5D2B815568AA}">
      <dgm:prSet phldrT="[Текст]" custT="1"/>
      <dgm:spPr/>
      <dgm:t>
        <a:bodyPr/>
        <a:lstStyle/>
        <a:p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Б-П</a:t>
          </a:r>
          <a:endParaRPr lang="ru-RU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E746BD9-5EA1-4E93-8DEE-8FD59AF89675}" type="parTrans" cxnId="{DB89D9F0-8397-4AD3-BFDD-0E6229E30FB8}">
      <dgm:prSet/>
      <dgm:spPr/>
      <dgm:t>
        <a:bodyPr/>
        <a:lstStyle/>
        <a:p>
          <a:endParaRPr lang="ru-RU"/>
        </a:p>
      </dgm:t>
    </dgm:pt>
    <dgm:pt modelId="{2492D067-CD8F-4ACD-87B2-1C2ACB1AE50E}" type="sibTrans" cxnId="{DB89D9F0-8397-4AD3-BFDD-0E6229E30FB8}">
      <dgm:prSet/>
      <dgm:spPr/>
      <dgm:t>
        <a:bodyPr/>
        <a:lstStyle/>
        <a:p>
          <a:endParaRPr lang="ru-RU"/>
        </a:p>
      </dgm:t>
    </dgm:pt>
    <dgm:pt modelId="{B6A349E4-AAEE-4193-B572-39D197295B1E}">
      <dgm:prSet phldrT="[Текст]" custT="1"/>
      <dgm:spPr>
        <a:solidFill>
          <a:srgbClr val="339966"/>
        </a:solidFill>
      </dgm:spPr>
      <dgm:t>
        <a:bodyPr/>
        <a:lstStyle/>
        <a:p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В-Ф</a:t>
          </a:r>
          <a:endParaRPr lang="ru-RU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3C41F67-0B85-4E98-B1C0-22D6DFCADB60}" type="parTrans" cxnId="{9C31DAA5-D55F-4DF7-ABEF-721971630D95}">
      <dgm:prSet/>
      <dgm:spPr/>
      <dgm:t>
        <a:bodyPr/>
        <a:lstStyle/>
        <a:p>
          <a:endParaRPr lang="ru-RU"/>
        </a:p>
      </dgm:t>
    </dgm:pt>
    <dgm:pt modelId="{70FEF036-3CDF-4A16-A012-CACAD823E3B1}" type="sibTrans" cxnId="{9C31DAA5-D55F-4DF7-ABEF-721971630D95}">
      <dgm:prSet/>
      <dgm:spPr/>
      <dgm:t>
        <a:bodyPr/>
        <a:lstStyle/>
        <a:p>
          <a:endParaRPr lang="ru-RU"/>
        </a:p>
      </dgm:t>
    </dgm:pt>
    <dgm:pt modelId="{A1F5829E-5F4E-4B37-AE58-73FED55D1CDE}">
      <dgm:prSet phldrT="[Текст]" custT="1"/>
      <dgm:spPr>
        <a:solidFill>
          <a:srgbClr val="339933"/>
        </a:solidFill>
      </dgm:spPr>
      <dgm:t>
        <a:bodyPr/>
        <a:lstStyle/>
        <a:p>
          <a:r>
            <a:rPr lang="ru-RU" sz="32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Г-К</a:t>
          </a:r>
          <a:endParaRPr lang="ru-RU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5DC4BAE-DD59-4808-A3DA-331F7F0F0E99}" type="parTrans" cxnId="{BDAD800C-A5D4-4857-BEF0-D6A0E0729832}">
      <dgm:prSet/>
      <dgm:spPr/>
      <dgm:t>
        <a:bodyPr/>
        <a:lstStyle/>
        <a:p>
          <a:endParaRPr lang="ru-RU"/>
        </a:p>
      </dgm:t>
    </dgm:pt>
    <dgm:pt modelId="{6A7258F2-0C49-493C-911A-B6103136ACA5}" type="sibTrans" cxnId="{BDAD800C-A5D4-4857-BEF0-D6A0E0729832}">
      <dgm:prSet/>
      <dgm:spPr/>
      <dgm:t>
        <a:bodyPr/>
        <a:lstStyle/>
        <a:p>
          <a:endParaRPr lang="ru-RU"/>
        </a:p>
      </dgm:t>
    </dgm:pt>
    <dgm:pt modelId="{FBBEB73B-23CC-4850-B59B-B5FE207E937C}">
      <dgm:prSet phldrT="[Текст]" custT="1"/>
      <dgm:spPr/>
      <dgm:t>
        <a:bodyPr/>
        <a:lstStyle/>
        <a:p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З-С</a:t>
          </a:r>
          <a:endParaRPr lang="ru-RU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CA63356-C80A-4FA2-9433-820D2802B4DA}" type="parTrans" cxnId="{2144168A-B65A-4BAC-B7B0-CC52DC13CE51}">
      <dgm:prSet/>
      <dgm:spPr/>
      <dgm:t>
        <a:bodyPr/>
        <a:lstStyle/>
        <a:p>
          <a:endParaRPr lang="ru-RU"/>
        </a:p>
      </dgm:t>
    </dgm:pt>
    <dgm:pt modelId="{F657B977-040E-4DAF-BE4B-CBFB961F2A9A}" type="sibTrans" cxnId="{2144168A-B65A-4BAC-B7B0-CC52DC13CE51}">
      <dgm:prSet/>
      <dgm:spPr/>
      <dgm:t>
        <a:bodyPr/>
        <a:lstStyle/>
        <a:p>
          <a:endParaRPr lang="ru-RU"/>
        </a:p>
      </dgm:t>
    </dgm:pt>
    <dgm:pt modelId="{C233FBC8-5D5F-4E18-89FD-8B2B459C4FBD}">
      <dgm:prSet phldrT="[Текст]" custT="1"/>
      <dgm:spPr>
        <a:solidFill>
          <a:srgbClr val="009900"/>
        </a:solidFill>
      </dgm:spPr>
      <dgm:t>
        <a:bodyPr/>
        <a:lstStyle/>
        <a:p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Д-Т</a:t>
          </a:r>
          <a:endParaRPr lang="ru-RU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6F75276-6413-4249-A87D-DE3ECC4B3119}" type="parTrans" cxnId="{6C67972B-CAFC-4626-9B1C-339E40186B9C}">
      <dgm:prSet/>
      <dgm:spPr/>
      <dgm:t>
        <a:bodyPr/>
        <a:lstStyle/>
        <a:p>
          <a:endParaRPr lang="ru-RU"/>
        </a:p>
      </dgm:t>
    </dgm:pt>
    <dgm:pt modelId="{66B33CB5-5E70-4B2C-84AF-B497C918A34C}" type="sibTrans" cxnId="{6C67972B-CAFC-4626-9B1C-339E40186B9C}">
      <dgm:prSet/>
      <dgm:spPr/>
      <dgm:t>
        <a:bodyPr/>
        <a:lstStyle/>
        <a:p>
          <a:endParaRPr lang="ru-RU"/>
        </a:p>
      </dgm:t>
    </dgm:pt>
    <dgm:pt modelId="{450409CB-AFD3-4B4B-B7FD-706FF197FA61}">
      <dgm:prSet phldrT="[Текст]" custT="1"/>
      <dgm:spPr>
        <a:solidFill>
          <a:srgbClr val="339966"/>
        </a:solidFill>
      </dgm:spPr>
      <dgm:t>
        <a:bodyPr/>
        <a:lstStyle/>
        <a:p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Ж-Ш</a:t>
          </a:r>
          <a:endParaRPr lang="ru-RU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FAC70FC-BEEB-4D91-96AB-DCC5B5782273}" type="parTrans" cxnId="{E30BD5E4-76A7-4DBF-9629-A989AE70FA49}">
      <dgm:prSet/>
      <dgm:spPr/>
      <dgm:t>
        <a:bodyPr/>
        <a:lstStyle/>
        <a:p>
          <a:endParaRPr lang="ru-RU"/>
        </a:p>
      </dgm:t>
    </dgm:pt>
    <dgm:pt modelId="{4C5332F6-3158-41D0-81A1-C0286E8CCCDF}" type="sibTrans" cxnId="{E30BD5E4-76A7-4DBF-9629-A989AE70FA49}">
      <dgm:prSet/>
      <dgm:spPr/>
      <dgm:t>
        <a:bodyPr/>
        <a:lstStyle/>
        <a:p>
          <a:endParaRPr lang="ru-RU"/>
        </a:p>
      </dgm:t>
    </dgm:pt>
    <dgm:pt modelId="{F8E758E2-D54C-4E89-9B40-AD7F1BF89C7A}" type="pres">
      <dgm:prSet presAssocID="{E8961FF9-D51B-449D-BA59-241939DD082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15061B-4423-4935-82EC-D0CDBEA5CC31}" type="pres">
      <dgm:prSet presAssocID="{76B9347F-584E-455A-8F2F-8D8D3CE3B71E}" presName="centerShape" presStyleLbl="node0" presStyleIdx="0" presStyleCnt="1" custScaleX="136178" custScaleY="127103"/>
      <dgm:spPr/>
      <dgm:t>
        <a:bodyPr/>
        <a:lstStyle/>
        <a:p>
          <a:endParaRPr lang="ru-RU"/>
        </a:p>
      </dgm:t>
    </dgm:pt>
    <dgm:pt modelId="{F263D33D-F46A-45D1-B9DF-6447430B13E6}" type="pres">
      <dgm:prSet presAssocID="{8E746BD9-5EA1-4E93-8DEE-8FD59AF89675}" presName="Name9" presStyleLbl="parChTrans1D2" presStyleIdx="0" presStyleCnt="6"/>
      <dgm:spPr/>
      <dgm:t>
        <a:bodyPr/>
        <a:lstStyle/>
        <a:p>
          <a:endParaRPr lang="ru-RU"/>
        </a:p>
      </dgm:t>
    </dgm:pt>
    <dgm:pt modelId="{77C3B7D7-69F3-440C-A20E-127DA4178775}" type="pres">
      <dgm:prSet presAssocID="{8E746BD9-5EA1-4E93-8DEE-8FD59AF89675}" presName="connTx" presStyleLbl="parChTrans1D2" presStyleIdx="0" presStyleCnt="6"/>
      <dgm:spPr/>
      <dgm:t>
        <a:bodyPr/>
        <a:lstStyle/>
        <a:p>
          <a:endParaRPr lang="ru-RU"/>
        </a:p>
      </dgm:t>
    </dgm:pt>
    <dgm:pt modelId="{E8AABCAF-5C5F-495B-8BE0-59350875FE01}" type="pres">
      <dgm:prSet presAssocID="{C1FB63BA-3F85-4F5F-8D5E-5D2B815568A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0A528E-4702-4BBF-9B47-940FA97F4D3E}" type="pres">
      <dgm:prSet presAssocID="{C3C41F67-0B85-4E98-B1C0-22D6DFCADB60}" presName="Name9" presStyleLbl="parChTrans1D2" presStyleIdx="1" presStyleCnt="6"/>
      <dgm:spPr/>
      <dgm:t>
        <a:bodyPr/>
        <a:lstStyle/>
        <a:p>
          <a:endParaRPr lang="ru-RU"/>
        </a:p>
      </dgm:t>
    </dgm:pt>
    <dgm:pt modelId="{253D9F58-0AF3-4668-A57D-74891FD080CE}" type="pres">
      <dgm:prSet presAssocID="{C3C41F67-0B85-4E98-B1C0-22D6DFCADB60}" presName="connTx" presStyleLbl="parChTrans1D2" presStyleIdx="1" presStyleCnt="6"/>
      <dgm:spPr/>
      <dgm:t>
        <a:bodyPr/>
        <a:lstStyle/>
        <a:p>
          <a:endParaRPr lang="ru-RU"/>
        </a:p>
      </dgm:t>
    </dgm:pt>
    <dgm:pt modelId="{8BD3186B-F708-453A-B347-03DAEBA77544}" type="pres">
      <dgm:prSet presAssocID="{B6A349E4-AAEE-4193-B572-39D197295B1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B42669-4D02-4541-A046-35B1942E61C4}" type="pres">
      <dgm:prSet presAssocID="{C5DC4BAE-DD59-4808-A3DA-331F7F0F0E99}" presName="Name9" presStyleLbl="parChTrans1D2" presStyleIdx="2" presStyleCnt="6"/>
      <dgm:spPr/>
      <dgm:t>
        <a:bodyPr/>
        <a:lstStyle/>
        <a:p>
          <a:endParaRPr lang="ru-RU"/>
        </a:p>
      </dgm:t>
    </dgm:pt>
    <dgm:pt modelId="{76A482E4-0DB6-4B77-B8B2-AEE283620B88}" type="pres">
      <dgm:prSet presAssocID="{C5DC4BAE-DD59-4808-A3DA-331F7F0F0E99}" presName="connTx" presStyleLbl="parChTrans1D2" presStyleIdx="2" presStyleCnt="6"/>
      <dgm:spPr/>
      <dgm:t>
        <a:bodyPr/>
        <a:lstStyle/>
        <a:p>
          <a:endParaRPr lang="ru-RU"/>
        </a:p>
      </dgm:t>
    </dgm:pt>
    <dgm:pt modelId="{74BFE0D2-96FF-4543-88A5-A4B61F5F1AC1}" type="pres">
      <dgm:prSet presAssocID="{A1F5829E-5F4E-4B37-AE58-73FED55D1CD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3497E9-EBCF-4190-A52F-C4C747C3A018}" type="pres">
      <dgm:prSet presAssocID="{8CA63356-C80A-4FA2-9433-820D2802B4DA}" presName="Name9" presStyleLbl="parChTrans1D2" presStyleIdx="3" presStyleCnt="6"/>
      <dgm:spPr/>
      <dgm:t>
        <a:bodyPr/>
        <a:lstStyle/>
        <a:p>
          <a:endParaRPr lang="ru-RU"/>
        </a:p>
      </dgm:t>
    </dgm:pt>
    <dgm:pt modelId="{E7F617A8-D8A6-4BB1-8F3E-8FA2ADC0CDCC}" type="pres">
      <dgm:prSet presAssocID="{8CA63356-C80A-4FA2-9433-820D2802B4DA}" presName="connTx" presStyleLbl="parChTrans1D2" presStyleIdx="3" presStyleCnt="6"/>
      <dgm:spPr/>
      <dgm:t>
        <a:bodyPr/>
        <a:lstStyle/>
        <a:p>
          <a:endParaRPr lang="ru-RU"/>
        </a:p>
      </dgm:t>
    </dgm:pt>
    <dgm:pt modelId="{A6DB2C36-86C2-496E-9DDC-01858D6399AA}" type="pres">
      <dgm:prSet presAssocID="{FBBEB73B-23CC-4850-B59B-B5FE207E937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E1FFEA-4864-4C4C-8C7C-C0C2C841300B}" type="pres">
      <dgm:prSet presAssocID="{FFAC70FC-BEEB-4D91-96AB-DCC5B5782273}" presName="Name9" presStyleLbl="parChTrans1D2" presStyleIdx="4" presStyleCnt="6"/>
      <dgm:spPr/>
      <dgm:t>
        <a:bodyPr/>
        <a:lstStyle/>
        <a:p>
          <a:endParaRPr lang="ru-RU"/>
        </a:p>
      </dgm:t>
    </dgm:pt>
    <dgm:pt modelId="{E8C38255-AAEF-4594-A433-0D6FB01D4B1D}" type="pres">
      <dgm:prSet presAssocID="{FFAC70FC-BEEB-4D91-96AB-DCC5B5782273}" presName="connTx" presStyleLbl="parChTrans1D2" presStyleIdx="4" presStyleCnt="6"/>
      <dgm:spPr/>
      <dgm:t>
        <a:bodyPr/>
        <a:lstStyle/>
        <a:p>
          <a:endParaRPr lang="ru-RU"/>
        </a:p>
      </dgm:t>
    </dgm:pt>
    <dgm:pt modelId="{9230D4CF-459D-4E2C-8723-FD27EC901597}" type="pres">
      <dgm:prSet presAssocID="{450409CB-AFD3-4B4B-B7FD-706FF197FA6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3E9824-BCB2-4C03-A67C-9DB87B14A15C}" type="pres">
      <dgm:prSet presAssocID="{26F75276-6413-4249-A87D-DE3ECC4B3119}" presName="Name9" presStyleLbl="parChTrans1D2" presStyleIdx="5" presStyleCnt="6"/>
      <dgm:spPr/>
      <dgm:t>
        <a:bodyPr/>
        <a:lstStyle/>
        <a:p>
          <a:endParaRPr lang="ru-RU"/>
        </a:p>
      </dgm:t>
    </dgm:pt>
    <dgm:pt modelId="{527FB0CF-3634-4108-B81C-DE98487BD233}" type="pres">
      <dgm:prSet presAssocID="{26F75276-6413-4249-A87D-DE3ECC4B3119}" presName="connTx" presStyleLbl="parChTrans1D2" presStyleIdx="5" presStyleCnt="6"/>
      <dgm:spPr/>
      <dgm:t>
        <a:bodyPr/>
        <a:lstStyle/>
        <a:p>
          <a:endParaRPr lang="ru-RU"/>
        </a:p>
      </dgm:t>
    </dgm:pt>
    <dgm:pt modelId="{568B7F15-92EF-47C9-B47F-FEE7335460B4}" type="pres">
      <dgm:prSet presAssocID="{C233FBC8-5D5F-4E18-89FD-8B2B459C4FB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105013-829F-4F5B-8E31-678DC2BBA4DE}" type="presOf" srcId="{C3C41F67-0B85-4E98-B1C0-22D6DFCADB60}" destId="{F90A528E-4702-4BBF-9B47-940FA97F4D3E}" srcOrd="0" destOrd="0" presId="urn:microsoft.com/office/officeart/2005/8/layout/radial1"/>
    <dgm:cxn modelId="{0E8E6FE9-6640-435C-A018-A1F16D51E619}" type="presOf" srcId="{A1F5829E-5F4E-4B37-AE58-73FED55D1CDE}" destId="{74BFE0D2-96FF-4543-88A5-A4B61F5F1AC1}" srcOrd="0" destOrd="0" presId="urn:microsoft.com/office/officeart/2005/8/layout/radial1"/>
    <dgm:cxn modelId="{B735ECCE-A2A6-4C33-9429-B357140FD357}" type="presOf" srcId="{8CA63356-C80A-4FA2-9433-820D2802B4DA}" destId="{E7F617A8-D8A6-4BB1-8F3E-8FA2ADC0CDCC}" srcOrd="1" destOrd="0" presId="urn:microsoft.com/office/officeart/2005/8/layout/radial1"/>
    <dgm:cxn modelId="{E44648BA-444B-45D3-BD2F-2D19608E6BA7}" type="presOf" srcId="{8CA63356-C80A-4FA2-9433-820D2802B4DA}" destId="{AB3497E9-EBCF-4190-A52F-C4C747C3A018}" srcOrd="0" destOrd="0" presId="urn:microsoft.com/office/officeart/2005/8/layout/radial1"/>
    <dgm:cxn modelId="{4FEAAE4F-D39B-4A16-B4E4-C68E3B280940}" type="presOf" srcId="{8E746BD9-5EA1-4E93-8DEE-8FD59AF89675}" destId="{77C3B7D7-69F3-440C-A20E-127DA4178775}" srcOrd="1" destOrd="0" presId="urn:microsoft.com/office/officeart/2005/8/layout/radial1"/>
    <dgm:cxn modelId="{8BFDB292-276A-484C-B1C9-EBB8AB9973FE}" type="presOf" srcId="{E8961FF9-D51B-449D-BA59-241939DD082F}" destId="{F8E758E2-D54C-4E89-9B40-AD7F1BF89C7A}" srcOrd="0" destOrd="0" presId="urn:microsoft.com/office/officeart/2005/8/layout/radial1"/>
    <dgm:cxn modelId="{69320E48-23D4-4E66-A860-CA1EDB7E13AC}" type="presOf" srcId="{450409CB-AFD3-4B4B-B7FD-706FF197FA61}" destId="{9230D4CF-459D-4E2C-8723-FD27EC901597}" srcOrd="0" destOrd="0" presId="urn:microsoft.com/office/officeart/2005/8/layout/radial1"/>
    <dgm:cxn modelId="{E30BD5E4-76A7-4DBF-9629-A989AE70FA49}" srcId="{76B9347F-584E-455A-8F2F-8D8D3CE3B71E}" destId="{450409CB-AFD3-4B4B-B7FD-706FF197FA61}" srcOrd="4" destOrd="0" parTransId="{FFAC70FC-BEEB-4D91-96AB-DCC5B5782273}" sibTransId="{4C5332F6-3158-41D0-81A1-C0286E8CCCDF}"/>
    <dgm:cxn modelId="{0AB8EEEB-BB3B-4C6A-87D7-EE14CEC7851C}" type="presOf" srcId="{76B9347F-584E-455A-8F2F-8D8D3CE3B71E}" destId="{6115061B-4423-4935-82EC-D0CDBEA5CC31}" srcOrd="0" destOrd="0" presId="urn:microsoft.com/office/officeart/2005/8/layout/radial1"/>
    <dgm:cxn modelId="{8A81CD9B-C80D-4CD4-9B77-52FEA517EABE}" type="presOf" srcId="{FFAC70FC-BEEB-4D91-96AB-DCC5B5782273}" destId="{E8C38255-AAEF-4594-A433-0D6FB01D4B1D}" srcOrd="1" destOrd="0" presId="urn:microsoft.com/office/officeart/2005/8/layout/radial1"/>
    <dgm:cxn modelId="{52BEBE9A-3FC6-4E23-A558-A8B6C4F0F3CF}" type="presOf" srcId="{8E746BD9-5EA1-4E93-8DEE-8FD59AF89675}" destId="{F263D33D-F46A-45D1-B9DF-6447430B13E6}" srcOrd="0" destOrd="0" presId="urn:microsoft.com/office/officeart/2005/8/layout/radial1"/>
    <dgm:cxn modelId="{4F152613-BE6F-49A2-8E6C-69A27D6F8CAB}" type="presOf" srcId="{C5DC4BAE-DD59-4808-A3DA-331F7F0F0E99}" destId="{76A482E4-0DB6-4B77-B8B2-AEE283620B88}" srcOrd="1" destOrd="0" presId="urn:microsoft.com/office/officeart/2005/8/layout/radial1"/>
    <dgm:cxn modelId="{6C67972B-CAFC-4626-9B1C-339E40186B9C}" srcId="{76B9347F-584E-455A-8F2F-8D8D3CE3B71E}" destId="{C233FBC8-5D5F-4E18-89FD-8B2B459C4FBD}" srcOrd="5" destOrd="0" parTransId="{26F75276-6413-4249-A87D-DE3ECC4B3119}" sibTransId="{66B33CB5-5E70-4B2C-84AF-B497C918A34C}"/>
    <dgm:cxn modelId="{DB89D9F0-8397-4AD3-BFDD-0E6229E30FB8}" srcId="{76B9347F-584E-455A-8F2F-8D8D3CE3B71E}" destId="{C1FB63BA-3F85-4F5F-8D5E-5D2B815568AA}" srcOrd="0" destOrd="0" parTransId="{8E746BD9-5EA1-4E93-8DEE-8FD59AF89675}" sibTransId="{2492D067-CD8F-4ACD-87B2-1C2ACB1AE50E}"/>
    <dgm:cxn modelId="{F6370BF5-12B6-4137-BFE4-28180222BF1C}" type="presOf" srcId="{C5DC4BAE-DD59-4808-A3DA-331F7F0F0E99}" destId="{66B42669-4D02-4541-A046-35B1942E61C4}" srcOrd="0" destOrd="0" presId="urn:microsoft.com/office/officeart/2005/8/layout/radial1"/>
    <dgm:cxn modelId="{C3EBF0C2-D206-404E-9916-8AAE5ACB22FF}" type="presOf" srcId="{B6A349E4-AAEE-4193-B572-39D197295B1E}" destId="{8BD3186B-F708-453A-B347-03DAEBA77544}" srcOrd="0" destOrd="0" presId="urn:microsoft.com/office/officeart/2005/8/layout/radial1"/>
    <dgm:cxn modelId="{CF28BF29-9143-4D24-B11B-9739E87E9F57}" srcId="{E8961FF9-D51B-449D-BA59-241939DD082F}" destId="{76B9347F-584E-455A-8F2F-8D8D3CE3B71E}" srcOrd="0" destOrd="0" parTransId="{42EB59B5-1EF2-4486-9F9C-4B341148D32D}" sibTransId="{4EBAA4A1-9445-4B65-828D-CFC75857719F}"/>
    <dgm:cxn modelId="{9BD70E14-A30C-4A3B-A6A4-6BC41C8A7AB3}" type="presOf" srcId="{26F75276-6413-4249-A87D-DE3ECC4B3119}" destId="{527FB0CF-3634-4108-B81C-DE98487BD233}" srcOrd="1" destOrd="0" presId="urn:microsoft.com/office/officeart/2005/8/layout/radial1"/>
    <dgm:cxn modelId="{ECB15339-5948-4103-B3D2-C8D923A81F47}" type="presOf" srcId="{C233FBC8-5D5F-4E18-89FD-8B2B459C4FBD}" destId="{568B7F15-92EF-47C9-B47F-FEE7335460B4}" srcOrd="0" destOrd="0" presId="urn:microsoft.com/office/officeart/2005/8/layout/radial1"/>
    <dgm:cxn modelId="{D8B0EC4E-BD32-4B7B-A4AD-DBBFAE140F5B}" type="presOf" srcId="{FFAC70FC-BEEB-4D91-96AB-DCC5B5782273}" destId="{A3E1FFEA-4864-4C4C-8C7C-C0C2C841300B}" srcOrd="0" destOrd="0" presId="urn:microsoft.com/office/officeart/2005/8/layout/radial1"/>
    <dgm:cxn modelId="{7689C425-D3F9-484F-805B-79F64357D8C8}" type="presOf" srcId="{26F75276-6413-4249-A87D-DE3ECC4B3119}" destId="{6F3E9824-BCB2-4C03-A67C-9DB87B14A15C}" srcOrd="0" destOrd="0" presId="urn:microsoft.com/office/officeart/2005/8/layout/radial1"/>
    <dgm:cxn modelId="{9C31DAA5-D55F-4DF7-ABEF-721971630D95}" srcId="{76B9347F-584E-455A-8F2F-8D8D3CE3B71E}" destId="{B6A349E4-AAEE-4193-B572-39D197295B1E}" srcOrd="1" destOrd="0" parTransId="{C3C41F67-0B85-4E98-B1C0-22D6DFCADB60}" sibTransId="{70FEF036-3CDF-4A16-A012-CACAD823E3B1}"/>
    <dgm:cxn modelId="{E1458E63-F67D-4BC0-9C00-56CFA6A3EFEC}" type="presOf" srcId="{FBBEB73B-23CC-4850-B59B-B5FE207E937C}" destId="{A6DB2C36-86C2-496E-9DDC-01858D6399AA}" srcOrd="0" destOrd="0" presId="urn:microsoft.com/office/officeart/2005/8/layout/radial1"/>
    <dgm:cxn modelId="{2144168A-B65A-4BAC-B7B0-CC52DC13CE51}" srcId="{76B9347F-584E-455A-8F2F-8D8D3CE3B71E}" destId="{FBBEB73B-23CC-4850-B59B-B5FE207E937C}" srcOrd="3" destOrd="0" parTransId="{8CA63356-C80A-4FA2-9433-820D2802B4DA}" sibTransId="{F657B977-040E-4DAF-BE4B-CBFB961F2A9A}"/>
    <dgm:cxn modelId="{E3420C86-57C6-42FC-B869-CFE08E180A11}" type="presOf" srcId="{C1FB63BA-3F85-4F5F-8D5E-5D2B815568AA}" destId="{E8AABCAF-5C5F-495B-8BE0-59350875FE01}" srcOrd="0" destOrd="0" presId="urn:microsoft.com/office/officeart/2005/8/layout/radial1"/>
    <dgm:cxn modelId="{25E9C799-CF98-4750-B15C-C3E41EC41938}" type="presOf" srcId="{C3C41F67-0B85-4E98-B1C0-22D6DFCADB60}" destId="{253D9F58-0AF3-4668-A57D-74891FD080CE}" srcOrd="1" destOrd="0" presId="urn:microsoft.com/office/officeart/2005/8/layout/radial1"/>
    <dgm:cxn modelId="{BDAD800C-A5D4-4857-BEF0-D6A0E0729832}" srcId="{76B9347F-584E-455A-8F2F-8D8D3CE3B71E}" destId="{A1F5829E-5F4E-4B37-AE58-73FED55D1CDE}" srcOrd="2" destOrd="0" parTransId="{C5DC4BAE-DD59-4808-A3DA-331F7F0F0E99}" sibTransId="{6A7258F2-0C49-493C-911A-B6103136ACA5}"/>
    <dgm:cxn modelId="{3F3F32F8-0B5A-4A0C-87DD-E21FFFD295B9}" type="presParOf" srcId="{F8E758E2-D54C-4E89-9B40-AD7F1BF89C7A}" destId="{6115061B-4423-4935-82EC-D0CDBEA5CC31}" srcOrd="0" destOrd="0" presId="urn:microsoft.com/office/officeart/2005/8/layout/radial1"/>
    <dgm:cxn modelId="{4C393F54-5A72-484C-86D0-AD43902DC283}" type="presParOf" srcId="{F8E758E2-D54C-4E89-9B40-AD7F1BF89C7A}" destId="{F263D33D-F46A-45D1-B9DF-6447430B13E6}" srcOrd="1" destOrd="0" presId="urn:microsoft.com/office/officeart/2005/8/layout/radial1"/>
    <dgm:cxn modelId="{0ADB7DC2-A216-4C94-B756-EADBE98CBE4C}" type="presParOf" srcId="{F263D33D-F46A-45D1-B9DF-6447430B13E6}" destId="{77C3B7D7-69F3-440C-A20E-127DA4178775}" srcOrd="0" destOrd="0" presId="urn:microsoft.com/office/officeart/2005/8/layout/radial1"/>
    <dgm:cxn modelId="{9FEFE609-7C30-4F84-9A53-AE5181752512}" type="presParOf" srcId="{F8E758E2-D54C-4E89-9B40-AD7F1BF89C7A}" destId="{E8AABCAF-5C5F-495B-8BE0-59350875FE01}" srcOrd="2" destOrd="0" presId="urn:microsoft.com/office/officeart/2005/8/layout/radial1"/>
    <dgm:cxn modelId="{A28D3720-137B-4D32-ACF2-18C54574C54B}" type="presParOf" srcId="{F8E758E2-D54C-4E89-9B40-AD7F1BF89C7A}" destId="{F90A528E-4702-4BBF-9B47-940FA97F4D3E}" srcOrd="3" destOrd="0" presId="urn:microsoft.com/office/officeart/2005/8/layout/radial1"/>
    <dgm:cxn modelId="{A6061327-AB4B-4977-A4C8-6EDB0A8E7356}" type="presParOf" srcId="{F90A528E-4702-4BBF-9B47-940FA97F4D3E}" destId="{253D9F58-0AF3-4668-A57D-74891FD080CE}" srcOrd="0" destOrd="0" presId="urn:microsoft.com/office/officeart/2005/8/layout/radial1"/>
    <dgm:cxn modelId="{4580B7C7-8076-4718-9168-5E0488418591}" type="presParOf" srcId="{F8E758E2-D54C-4E89-9B40-AD7F1BF89C7A}" destId="{8BD3186B-F708-453A-B347-03DAEBA77544}" srcOrd="4" destOrd="0" presId="urn:microsoft.com/office/officeart/2005/8/layout/radial1"/>
    <dgm:cxn modelId="{20D89CB0-A37F-45D9-A906-6625C5FAD2BC}" type="presParOf" srcId="{F8E758E2-D54C-4E89-9B40-AD7F1BF89C7A}" destId="{66B42669-4D02-4541-A046-35B1942E61C4}" srcOrd="5" destOrd="0" presId="urn:microsoft.com/office/officeart/2005/8/layout/radial1"/>
    <dgm:cxn modelId="{576EFD62-1548-45CD-A35A-59998BFEEBE5}" type="presParOf" srcId="{66B42669-4D02-4541-A046-35B1942E61C4}" destId="{76A482E4-0DB6-4B77-B8B2-AEE283620B88}" srcOrd="0" destOrd="0" presId="urn:microsoft.com/office/officeart/2005/8/layout/radial1"/>
    <dgm:cxn modelId="{D93DABC0-467C-4775-8780-EDB26FA69893}" type="presParOf" srcId="{F8E758E2-D54C-4E89-9B40-AD7F1BF89C7A}" destId="{74BFE0D2-96FF-4543-88A5-A4B61F5F1AC1}" srcOrd="6" destOrd="0" presId="urn:microsoft.com/office/officeart/2005/8/layout/radial1"/>
    <dgm:cxn modelId="{1CBC028A-0F12-4F74-B52B-61852EF64B64}" type="presParOf" srcId="{F8E758E2-D54C-4E89-9B40-AD7F1BF89C7A}" destId="{AB3497E9-EBCF-4190-A52F-C4C747C3A018}" srcOrd="7" destOrd="0" presId="urn:microsoft.com/office/officeart/2005/8/layout/radial1"/>
    <dgm:cxn modelId="{093B1296-0835-44B3-A086-87C05A96E7D9}" type="presParOf" srcId="{AB3497E9-EBCF-4190-A52F-C4C747C3A018}" destId="{E7F617A8-D8A6-4BB1-8F3E-8FA2ADC0CDCC}" srcOrd="0" destOrd="0" presId="urn:microsoft.com/office/officeart/2005/8/layout/radial1"/>
    <dgm:cxn modelId="{3F3FF5AF-905C-42B3-9AEA-40F3D7AC86CE}" type="presParOf" srcId="{F8E758E2-D54C-4E89-9B40-AD7F1BF89C7A}" destId="{A6DB2C36-86C2-496E-9DDC-01858D6399AA}" srcOrd="8" destOrd="0" presId="urn:microsoft.com/office/officeart/2005/8/layout/radial1"/>
    <dgm:cxn modelId="{1DF32B04-D863-4B8B-8440-FFDF1080DEBC}" type="presParOf" srcId="{F8E758E2-D54C-4E89-9B40-AD7F1BF89C7A}" destId="{A3E1FFEA-4864-4C4C-8C7C-C0C2C841300B}" srcOrd="9" destOrd="0" presId="urn:microsoft.com/office/officeart/2005/8/layout/radial1"/>
    <dgm:cxn modelId="{CE194494-36A6-4D90-98D7-576F8AF9BDBA}" type="presParOf" srcId="{A3E1FFEA-4864-4C4C-8C7C-C0C2C841300B}" destId="{E8C38255-AAEF-4594-A433-0D6FB01D4B1D}" srcOrd="0" destOrd="0" presId="urn:microsoft.com/office/officeart/2005/8/layout/radial1"/>
    <dgm:cxn modelId="{9F7671AE-9707-44D5-9608-90D01F0AD52F}" type="presParOf" srcId="{F8E758E2-D54C-4E89-9B40-AD7F1BF89C7A}" destId="{9230D4CF-459D-4E2C-8723-FD27EC901597}" srcOrd="10" destOrd="0" presId="urn:microsoft.com/office/officeart/2005/8/layout/radial1"/>
    <dgm:cxn modelId="{A2131A6F-7D36-4965-86FB-D35D40663293}" type="presParOf" srcId="{F8E758E2-D54C-4E89-9B40-AD7F1BF89C7A}" destId="{6F3E9824-BCB2-4C03-A67C-9DB87B14A15C}" srcOrd="11" destOrd="0" presId="urn:microsoft.com/office/officeart/2005/8/layout/radial1"/>
    <dgm:cxn modelId="{97A547D7-3061-451F-81B1-090630B0D714}" type="presParOf" srcId="{6F3E9824-BCB2-4C03-A67C-9DB87B14A15C}" destId="{527FB0CF-3634-4108-B81C-DE98487BD233}" srcOrd="0" destOrd="0" presId="urn:microsoft.com/office/officeart/2005/8/layout/radial1"/>
    <dgm:cxn modelId="{F59EAA82-EF1D-4B03-93D7-56FE2F92AA3C}" type="presParOf" srcId="{F8E758E2-D54C-4E89-9B40-AD7F1BF89C7A}" destId="{568B7F15-92EF-47C9-B47F-FEE7335460B4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15061B-4423-4935-82EC-D0CDBEA5CC31}">
      <dsp:nvSpPr>
        <dsp:cNvPr id="0" name=""/>
        <dsp:cNvSpPr/>
      </dsp:nvSpPr>
      <dsp:spPr>
        <a:xfrm>
          <a:off x="2394511" y="1778850"/>
          <a:ext cx="2050976" cy="1914298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Парные согласные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2694869" y="2059192"/>
        <a:ext cx="1450260" cy="1353614"/>
      </dsp:txXfrm>
    </dsp:sp>
    <dsp:sp modelId="{F263D33D-F46A-45D1-B9DF-6447430B13E6}">
      <dsp:nvSpPr>
        <dsp:cNvPr id="0" name=""/>
        <dsp:cNvSpPr/>
      </dsp:nvSpPr>
      <dsp:spPr>
        <a:xfrm rot="16200000">
          <a:off x="3294668" y="1633702"/>
          <a:ext cx="250663" cy="39634"/>
        </a:xfrm>
        <a:custGeom>
          <a:avLst/>
          <a:gdLst/>
          <a:ahLst/>
          <a:cxnLst/>
          <a:rect l="0" t="0" r="0" b="0"/>
          <a:pathLst>
            <a:path>
              <a:moveTo>
                <a:pt x="0" y="19817"/>
              </a:moveTo>
              <a:lnTo>
                <a:pt x="250663" y="1981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413733" y="1647252"/>
        <a:ext cx="12533" cy="12533"/>
      </dsp:txXfrm>
    </dsp:sp>
    <dsp:sp modelId="{E8AABCAF-5C5F-495B-8BE0-59350875FE01}">
      <dsp:nvSpPr>
        <dsp:cNvPr id="0" name=""/>
        <dsp:cNvSpPr/>
      </dsp:nvSpPr>
      <dsp:spPr>
        <a:xfrm>
          <a:off x="2666950" y="22087"/>
          <a:ext cx="1506099" cy="150609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Б-П</a:t>
          </a:r>
          <a:endParaRPr lang="ru-RU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2887513" y="242650"/>
        <a:ext cx="1064973" cy="1064973"/>
      </dsp:txXfrm>
    </dsp:sp>
    <dsp:sp modelId="{F90A528E-4702-4BBF-9B47-940FA97F4D3E}">
      <dsp:nvSpPr>
        <dsp:cNvPr id="0" name=""/>
        <dsp:cNvSpPr/>
      </dsp:nvSpPr>
      <dsp:spPr>
        <a:xfrm rot="19800000">
          <a:off x="4278673" y="2162469"/>
          <a:ext cx="200771" cy="39634"/>
        </a:xfrm>
        <a:custGeom>
          <a:avLst/>
          <a:gdLst/>
          <a:ahLst/>
          <a:cxnLst/>
          <a:rect l="0" t="0" r="0" b="0"/>
          <a:pathLst>
            <a:path>
              <a:moveTo>
                <a:pt x="0" y="19817"/>
              </a:moveTo>
              <a:lnTo>
                <a:pt x="200771" y="1981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74039" y="2177267"/>
        <a:ext cx="10038" cy="10038"/>
      </dsp:txXfrm>
    </dsp:sp>
    <dsp:sp modelId="{8BD3186B-F708-453A-B347-03DAEBA77544}">
      <dsp:nvSpPr>
        <dsp:cNvPr id="0" name=""/>
        <dsp:cNvSpPr/>
      </dsp:nvSpPr>
      <dsp:spPr>
        <a:xfrm>
          <a:off x="4365106" y="1002518"/>
          <a:ext cx="1506099" cy="1506099"/>
        </a:xfrm>
        <a:prstGeom prst="ellipse">
          <a:avLst/>
        </a:prstGeom>
        <a:solidFill>
          <a:srgbClr val="3399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В-Ф</a:t>
          </a:r>
          <a:endParaRPr lang="ru-RU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4585669" y="1223081"/>
        <a:ext cx="1064973" cy="1064973"/>
      </dsp:txXfrm>
    </dsp:sp>
    <dsp:sp modelId="{66B42669-4D02-4541-A046-35B1942E61C4}">
      <dsp:nvSpPr>
        <dsp:cNvPr id="0" name=""/>
        <dsp:cNvSpPr/>
      </dsp:nvSpPr>
      <dsp:spPr>
        <a:xfrm rot="1800000">
          <a:off x="4278673" y="3269895"/>
          <a:ext cx="200771" cy="39634"/>
        </a:xfrm>
        <a:custGeom>
          <a:avLst/>
          <a:gdLst/>
          <a:ahLst/>
          <a:cxnLst/>
          <a:rect l="0" t="0" r="0" b="0"/>
          <a:pathLst>
            <a:path>
              <a:moveTo>
                <a:pt x="0" y="19817"/>
              </a:moveTo>
              <a:lnTo>
                <a:pt x="200771" y="1981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74039" y="3284693"/>
        <a:ext cx="10038" cy="10038"/>
      </dsp:txXfrm>
    </dsp:sp>
    <dsp:sp modelId="{74BFE0D2-96FF-4543-88A5-A4B61F5F1AC1}">
      <dsp:nvSpPr>
        <dsp:cNvPr id="0" name=""/>
        <dsp:cNvSpPr/>
      </dsp:nvSpPr>
      <dsp:spPr>
        <a:xfrm>
          <a:off x="4365106" y="2963381"/>
          <a:ext cx="1506099" cy="1506099"/>
        </a:xfrm>
        <a:prstGeom prst="ellipse">
          <a:avLst/>
        </a:prstGeom>
        <a:solidFill>
          <a:srgbClr val="33993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Г-К</a:t>
          </a:r>
          <a:endParaRPr lang="ru-RU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4585669" y="3183944"/>
        <a:ext cx="1064973" cy="1064973"/>
      </dsp:txXfrm>
    </dsp:sp>
    <dsp:sp modelId="{AB3497E9-EBCF-4190-A52F-C4C747C3A018}">
      <dsp:nvSpPr>
        <dsp:cNvPr id="0" name=""/>
        <dsp:cNvSpPr/>
      </dsp:nvSpPr>
      <dsp:spPr>
        <a:xfrm rot="5400000">
          <a:off x="3294668" y="3798663"/>
          <a:ext cx="250663" cy="39634"/>
        </a:xfrm>
        <a:custGeom>
          <a:avLst/>
          <a:gdLst/>
          <a:ahLst/>
          <a:cxnLst/>
          <a:rect l="0" t="0" r="0" b="0"/>
          <a:pathLst>
            <a:path>
              <a:moveTo>
                <a:pt x="0" y="19817"/>
              </a:moveTo>
              <a:lnTo>
                <a:pt x="250663" y="1981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413733" y="3812214"/>
        <a:ext cx="12533" cy="12533"/>
      </dsp:txXfrm>
    </dsp:sp>
    <dsp:sp modelId="{A6DB2C36-86C2-496E-9DDC-01858D6399AA}">
      <dsp:nvSpPr>
        <dsp:cNvPr id="0" name=""/>
        <dsp:cNvSpPr/>
      </dsp:nvSpPr>
      <dsp:spPr>
        <a:xfrm>
          <a:off x="2666950" y="3943812"/>
          <a:ext cx="1506099" cy="150609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З-С</a:t>
          </a:r>
          <a:endParaRPr lang="ru-RU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2887513" y="4164375"/>
        <a:ext cx="1064973" cy="1064973"/>
      </dsp:txXfrm>
    </dsp:sp>
    <dsp:sp modelId="{A3E1FFEA-4864-4C4C-8C7C-C0C2C841300B}">
      <dsp:nvSpPr>
        <dsp:cNvPr id="0" name=""/>
        <dsp:cNvSpPr/>
      </dsp:nvSpPr>
      <dsp:spPr>
        <a:xfrm rot="9000000">
          <a:off x="2360554" y="3269895"/>
          <a:ext cx="200771" cy="39634"/>
        </a:xfrm>
        <a:custGeom>
          <a:avLst/>
          <a:gdLst/>
          <a:ahLst/>
          <a:cxnLst/>
          <a:rect l="0" t="0" r="0" b="0"/>
          <a:pathLst>
            <a:path>
              <a:moveTo>
                <a:pt x="0" y="19817"/>
              </a:moveTo>
              <a:lnTo>
                <a:pt x="200771" y="1981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455921" y="3284693"/>
        <a:ext cx="10038" cy="10038"/>
      </dsp:txXfrm>
    </dsp:sp>
    <dsp:sp modelId="{9230D4CF-459D-4E2C-8723-FD27EC901597}">
      <dsp:nvSpPr>
        <dsp:cNvPr id="0" name=""/>
        <dsp:cNvSpPr/>
      </dsp:nvSpPr>
      <dsp:spPr>
        <a:xfrm>
          <a:off x="968793" y="2963381"/>
          <a:ext cx="1506099" cy="1506099"/>
        </a:xfrm>
        <a:prstGeom prst="ellipse">
          <a:avLst/>
        </a:prstGeom>
        <a:solidFill>
          <a:srgbClr val="3399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Ж-Ш</a:t>
          </a:r>
          <a:endParaRPr lang="ru-RU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1189356" y="3183944"/>
        <a:ext cx="1064973" cy="1064973"/>
      </dsp:txXfrm>
    </dsp:sp>
    <dsp:sp modelId="{6F3E9824-BCB2-4C03-A67C-9DB87B14A15C}">
      <dsp:nvSpPr>
        <dsp:cNvPr id="0" name=""/>
        <dsp:cNvSpPr/>
      </dsp:nvSpPr>
      <dsp:spPr>
        <a:xfrm rot="12600000">
          <a:off x="2360554" y="2162469"/>
          <a:ext cx="200771" cy="39634"/>
        </a:xfrm>
        <a:custGeom>
          <a:avLst/>
          <a:gdLst/>
          <a:ahLst/>
          <a:cxnLst/>
          <a:rect l="0" t="0" r="0" b="0"/>
          <a:pathLst>
            <a:path>
              <a:moveTo>
                <a:pt x="0" y="19817"/>
              </a:moveTo>
              <a:lnTo>
                <a:pt x="200771" y="1981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455921" y="2177267"/>
        <a:ext cx="10038" cy="10038"/>
      </dsp:txXfrm>
    </dsp:sp>
    <dsp:sp modelId="{568B7F15-92EF-47C9-B47F-FEE7335460B4}">
      <dsp:nvSpPr>
        <dsp:cNvPr id="0" name=""/>
        <dsp:cNvSpPr/>
      </dsp:nvSpPr>
      <dsp:spPr>
        <a:xfrm>
          <a:off x="968793" y="1002518"/>
          <a:ext cx="1506099" cy="1506099"/>
        </a:xfrm>
        <a:prstGeom prst="ellipse">
          <a:avLst/>
        </a:prstGeom>
        <a:solidFill>
          <a:srgbClr val="00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Д-Т</a:t>
          </a:r>
          <a:endParaRPr lang="ru-RU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1189356" y="1223081"/>
        <a:ext cx="1064973" cy="10649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3A7013-57D3-4144-BEF2-190621D68AF0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4BB0A81-55BC-4807-8B21-2DAFD92D68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673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2987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BB0A81-55BC-4807-8B21-2DAFD92D687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859FA-94E5-4D96-8AB8-595BA9535D49}" type="datetime1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02568-A80E-413A-97AF-F52F35B9C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B91AF-C982-4ADA-AD45-A24B054C75D5}" type="datetime1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7B336-C0F2-4608-9A01-E8CCA14EAD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861A6-82C9-4F6C-B654-670663E9CD6D}" type="datetime1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7CBF8-12BB-4657-83E7-43B44F6D6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8A6F7-5FA3-43C6-AAF4-28E52A11B782}" type="datetime1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250AF-1288-44C8-B7A8-17016799E8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2E7D0-E4D4-4E17-AE77-F1F6B93891FD}" type="datetime1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0C2F9-573E-46EF-A8B3-B81081F893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18669-BF65-4647-A32A-910894564812}" type="datetime1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5C1C6-48E6-417F-B443-A349CD8A8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65199-F29C-46A0-8342-72EB5CFEC9FF}" type="datetime1">
              <a:rPr lang="ru-RU" smtClean="0"/>
              <a:t>12.09.2017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01890-64C6-4AEF-A99F-AA30DB25ED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A4420-297B-4489-8480-54ED7BA18B5C}" type="datetime1">
              <a:rPr lang="ru-RU" smtClean="0"/>
              <a:t>12.09.2017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1B31E-0B82-4F9E-9370-348463F803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C319C-45F7-491A-BEC2-003E9521E5A9}" type="datetime1">
              <a:rPr lang="ru-RU" smtClean="0"/>
              <a:t>12.09.2017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35697-3C48-420F-933D-8060206435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C7104-34C9-473C-827A-46585126D7DA}" type="datetime1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14F92-0FB4-4C82-9B49-81E8A5A23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60D7E-4DA5-4221-B79B-B21F2651DA74}" type="datetime1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F9556-D048-4CDE-9B1A-7A3C4736D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41C56B-D9C2-4473-BB2E-4819BA0A7B5F}" type="datetime1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5C81FD-D2CC-4D69-9809-10E5C009D8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solidFill>
            <a:srgbClr val="0099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79512" y="6597352"/>
            <a:ext cx="16754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200" kern="1200" dirty="0" smtClean="0">
                <a:solidFill>
                  <a:srgbClr val="006600"/>
                </a:solidFill>
                <a:latin typeface="Gabriola" pitchFamily="82" charset="0"/>
                <a:ea typeface="+mn-ea"/>
                <a:cs typeface="+mn-cs"/>
              </a:rPr>
              <a:t>Заборная Мария Михайловна</a:t>
            </a:r>
            <a:endParaRPr lang="ru-RU" sz="1200" kern="1200" dirty="0">
              <a:solidFill>
                <a:srgbClr val="006600"/>
              </a:solidFill>
              <a:latin typeface="Gabriola" pitchFamily="82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slide" Target="slide1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slide" Target="slide13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slide" Target="slide14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slide" Target="slide15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slide" Target="slide1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18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slide" Target="slide19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11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2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20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.jpeg"/><Relationship Id="rId10" Type="http://schemas.openxmlformats.org/officeDocument/2006/relationships/slide" Target="slide6.xml"/><Relationship Id="rId4" Type="http://schemas.openxmlformats.org/officeDocument/2006/relationships/diagramLayout" Target="../diagrams/layout1.xml"/><Relationship Id="rId9" Type="http://schemas.openxmlformats.org/officeDocument/2006/relationships/slide" Target="slide4.xml"/><Relationship Id="rId14" Type="http://schemas.openxmlformats.org/officeDocument/2006/relationships/slide" Target="slide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slide" Target="slide21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slide" Target="slide2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slide" Target="slide23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slide" Target="slide25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slide" Target="slide26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slide" Target="slide27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slide" Target="slide5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slide" Target="slide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slide" Target="slide6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slide" Target="slide8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slide" Target="slide9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10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62880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Парные согласные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133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714744" y="3643314"/>
            <a:ext cx="3429024" cy="828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морко.ка</a:t>
            </a:r>
            <a:endParaRPr lang="ru-RU" sz="54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6072198" y="1357298"/>
            <a:ext cx="2500000" cy="2500000"/>
            <a:chOff x="6156176" y="3717032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6176" y="3717032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858016" y="3929066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ф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786050" y="1285860"/>
            <a:ext cx="2500000" cy="2500000"/>
            <a:chOff x="4777194" y="1645330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777194" y="1645330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634450" y="1788206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в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перец &quot; AllClipart.ru - всё для веб разработчика и дизайнера полиграфиста: Скачать картинки, фотографии, клипарты, текстуры. Всё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71240">
            <a:off x="3543224" y="3531063"/>
            <a:ext cx="3136548" cy="446245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707904" y="3645024"/>
            <a:ext cx="3429024" cy="828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морковка</a:t>
            </a:r>
            <a:endParaRPr lang="ru-RU" sz="54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427984" y="3140968"/>
            <a:ext cx="2664000" cy="828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лебе.ь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6084168" y="1052736"/>
            <a:ext cx="2500000" cy="2500000"/>
            <a:chOff x="6156176" y="3717032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6176" y="3717032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020272" y="3717032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д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699792" y="1124744"/>
            <a:ext cx="2500000" cy="2500000"/>
            <a:chOff x="4777194" y="1645330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777194" y="1645330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634450" y="1788206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s://im1-tub-ru.yandex.net/i?id=9a0724fc50f12c900f7a0a0586a1acb0&amp;n=33&amp;h=215&amp;w=39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4221088"/>
            <a:ext cx="3724275" cy="204787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427984" y="3140968"/>
            <a:ext cx="2664000" cy="828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лебедь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211960" y="3140968"/>
            <a:ext cx="2808000" cy="756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тетра.ь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6084168" y="1124744"/>
            <a:ext cx="2500000" cy="2500000"/>
            <a:chOff x="6444208" y="3429000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208" y="3429000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301464" y="3571876"/>
              <a:ext cx="7989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627784" y="1124744"/>
            <a:ext cx="2500000" cy="2500000"/>
            <a:chOff x="5076056" y="1340768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076056" y="1340768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861874" y="1412206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err="1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д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16416" y="6237312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https://fs00.infourok.ru/images/doc/223/22884/1/hello_html_m17da0040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5566">
            <a:off x="4777717" y="4229529"/>
            <a:ext cx="1702057" cy="216875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211960" y="3140968"/>
            <a:ext cx="2943944" cy="756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тетрадь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139952" y="3356992"/>
            <a:ext cx="3024336" cy="72008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шокола</a:t>
            </a:r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2699792" y="1196752"/>
            <a:ext cx="2500000" cy="2500000"/>
            <a:chOff x="6444208" y="3429000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208" y="3429000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301464" y="3571876"/>
              <a:ext cx="7989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6300192" y="1196752"/>
            <a:ext cx="2500000" cy="2500000"/>
            <a:chOff x="5076056" y="1340768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076056" y="1340768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861874" y="1412206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err="1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д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86" name="AutoShape 2" descr="https://im0-tub-ru.yandex.net/i?id=21e38bba8e441b3ae8992f132aba0113&amp;n=33&amp;h=215&amp;w=323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8" name="Picture 4" descr="http://www.playcast.ru/uploads/2014/07/09/918352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4437112"/>
            <a:ext cx="2544283" cy="180020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3995936" y="3356992"/>
            <a:ext cx="3231976" cy="72008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шоколад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427984" y="3284984"/>
            <a:ext cx="2592000" cy="72008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салю.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6084168" y="1124744"/>
            <a:ext cx="2500000" cy="2500000"/>
            <a:chOff x="6444208" y="3429000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208" y="3429000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301464" y="3571876"/>
              <a:ext cx="7989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843808" y="1124744"/>
            <a:ext cx="2500000" cy="2500000"/>
            <a:chOff x="5076056" y="1340768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076056" y="1340768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861874" y="1412206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err="1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д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www.playcast.ru/uploads/2014/12/28/11315807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149080"/>
            <a:ext cx="2160240" cy="2338467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427984" y="3284984"/>
            <a:ext cx="2592000" cy="72008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салют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211960" y="3140968"/>
            <a:ext cx="2736304" cy="72008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яго.ка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2771800" y="1052736"/>
            <a:ext cx="2500000" cy="2500000"/>
            <a:chOff x="6444208" y="3429000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208" y="3429000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301464" y="3571876"/>
              <a:ext cx="79892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6084168" y="1124744"/>
            <a:ext cx="2500000" cy="2500000"/>
            <a:chOff x="5076056" y="1340768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076056" y="1340768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861874" y="1412206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err="1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д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8" name="AutoShape 2" descr="https://im2-tub-ru.yandex.net/i?id=12553ec3e3196638d2023baf4bcb0b65&amp;n=33&amp;h=215&amp;w=22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Рисунок 15" descr="i (43)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4149080"/>
            <a:ext cx="2109217" cy="1980269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211960" y="3140968"/>
            <a:ext cx="2736304" cy="72008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ягодка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788024" y="3645024"/>
            <a:ext cx="1872000" cy="720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</a:t>
            </a:r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987824" y="1412776"/>
            <a:ext cx="2500000" cy="2500000"/>
            <a:chOff x="6444208" y="3429000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208" y="3429000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320844" y="3630204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з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6156176" y="1484784"/>
            <a:ext cx="2500000" cy="2500000"/>
            <a:chOff x="5076056" y="1340768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076056" y="1340768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925332" y="1469964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с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https://im0-tub-ru.yandex.net/i?id=4115d37eed03c3fbec518312cb058371&amp;n=33&amp;h=215&amp;w=33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653136"/>
            <a:ext cx="2808312" cy="1802351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788024" y="3645024"/>
            <a:ext cx="1872000" cy="720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глаз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355976" y="3356992"/>
            <a:ext cx="2484000" cy="720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арбу.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6156176" y="1268760"/>
            <a:ext cx="2500000" cy="2500000"/>
            <a:chOff x="6444208" y="3429000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208" y="3429000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320844" y="3630204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з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699792" y="1268760"/>
            <a:ext cx="2500000" cy="2500000"/>
            <a:chOff x="5076056" y="1340768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076056" y="1340768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925332" y="1469964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с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2466" name="Picture 2" descr="http://www.playcast.ru/uploads/2016/02/16/17342985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365104"/>
            <a:ext cx="3043358" cy="2016224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4355976" y="3356992"/>
            <a:ext cx="2484000" cy="756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арбуз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427984" y="3356992"/>
            <a:ext cx="2627992" cy="72008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ска.ка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3059832" y="1124744"/>
            <a:ext cx="2500000" cy="2500000"/>
            <a:chOff x="6444208" y="3429000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208" y="3429000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320844" y="3630204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з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5940152" y="1196752"/>
            <a:ext cx="2500000" cy="2500000"/>
            <a:chOff x="5076056" y="1340768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076056" y="1340768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925332" y="1469964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с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605028161174730686bd1_b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0378" y="4221088"/>
            <a:ext cx="3045918" cy="234351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4427984" y="3356992"/>
            <a:ext cx="2627992" cy="72008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сказка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635896" y="3933056"/>
            <a:ext cx="3024336" cy="792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берё.ка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5220072" y="1196752"/>
            <a:ext cx="2500000" cy="2500000"/>
            <a:chOff x="6444208" y="3429000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208" y="3429000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320844" y="3630204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з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699792" y="1268760"/>
            <a:ext cx="2500000" cy="2500000"/>
            <a:chOff x="5061236" y="821892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061236" y="821892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997340" y="965908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с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0418" name="Picture 2" descr="http://logo.tchoo.ru/images/palchikovaja_gimnastika/v_skazkah/bereza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120" r="13061" b="4132"/>
          <a:stretch>
            <a:fillRect/>
          </a:stretch>
        </p:blipFill>
        <p:spPr bwMode="auto">
          <a:xfrm>
            <a:off x="6948264" y="2492896"/>
            <a:ext cx="2038391" cy="3754931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635896" y="3933056"/>
            <a:ext cx="3024336" cy="792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берёзка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Схема 18"/>
          <p:cNvGraphicFramePr/>
          <p:nvPr/>
        </p:nvGraphicFramePr>
        <p:xfrm>
          <a:off x="2051720" y="764704"/>
          <a:ext cx="6840000" cy="54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Овал 5">
            <a:hlinkClick r:id="rId8" action="ppaction://hlinksldjump"/>
          </p:cNvPr>
          <p:cNvSpPr/>
          <p:nvPr/>
        </p:nvSpPr>
        <p:spPr>
          <a:xfrm>
            <a:off x="4716016" y="3068960"/>
            <a:ext cx="1656184" cy="1728192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Click r:id="rId9" action="ppaction://hlinksldjump"/>
          </p:cNvPr>
          <p:cNvSpPr/>
          <p:nvPr/>
        </p:nvSpPr>
        <p:spPr>
          <a:xfrm>
            <a:off x="6660232" y="4293096"/>
            <a:ext cx="1008000" cy="396000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hlinkClick r:id="rId10" action="ppaction://hlinksldjump"/>
          </p:cNvPr>
          <p:cNvSpPr/>
          <p:nvPr/>
        </p:nvSpPr>
        <p:spPr>
          <a:xfrm>
            <a:off x="6804248" y="2348880"/>
            <a:ext cx="791976" cy="396000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059832" y="1844824"/>
            <a:ext cx="1368152" cy="1296144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hlinkClick r:id="rId11" action="ppaction://hlinksldjump"/>
          </p:cNvPr>
          <p:cNvSpPr/>
          <p:nvPr/>
        </p:nvSpPr>
        <p:spPr>
          <a:xfrm>
            <a:off x="4788024" y="908720"/>
            <a:ext cx="1296144" cy="1224136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rId12" action="ppaction://hlinksldjump"/>
          </p:cNvPr>
          <p:cNvSpPr/>
          <p:nvPr/>
        </p:nvSpPr>
        <p:spPr>
          <a:xfrm>
            <a:off x="3131840" y="3789040"/>
            <a:ext cx="1296144" cy="1368152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rId13" action="ppaction://hlinksldjump"/>
          </p:cNvPr>
          <p:cNvSpPr/>
          <p:nvPr/>
        </p:nvSpPr>
        <p:spPr>
          <a:xfrm>
            <a:off x="3131840" y="1844824"/>
            <a:ext cx="1296144" cy="1296144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rId14" action="ppaction://hlinksldjump"/>
          </p:cNvPr>
          <p:cNvSpPr/>
          <p:nvPr/>
        </p:nvSpPr>
        <p:spPr>
          <a:xfrm>
            <a:off x="4860032" y="4797152"/>
            <a:ext cx="1224136" cy="1296144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644008" y="3429000"/>
            <a:ext cx="2088000" cy="792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хле</a:t>
            </a:r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6012160" y="1268760"/>
            <a:ext cx="2500000" cy="2500000"/>
            <a:chOff x="6444208" y="3429000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208" y="3429000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320844" y="3630204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err="1" smtClean="0">
                  <a:solidFill>
                    <a:srgbClr val="009900"/>
                  </a:solidFill>
                </a:rPr>
                <a:t>п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771800" y="1268760"/>
            <a:ext cx="2500000" cy="2500000"/>
            <a:chOff x="5076056" y="1340768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076056" y="1340768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925332" y="1469964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б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514" name="AutoShape 2" descr="https://im0-tub-ru.yandex.net/i?id=b2e8237c3906e92928ac88bbe9c016ee&amp;n=33&amp;h=215&amp;w=30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i (1)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7" y="4577365"/>
            <a:ext cx="2808312" cy="197963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4644008" y="3429000"/>
            <a:ext cx="2088000" cy="792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хлеб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499992" y="3356992"/>
            <a:ext cx="2664296" cy="792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голу.ь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3131840" y="1268760"/>
            <a:ext cx="2500000" cy="2500000"/>
            <a:chOff x="6444208" y="3429000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208" y="3429000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320844" y="3630204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err="1" smtClean="0">
                  <a:solidFill>
                    <a:srgbClr val="009900"/>
                  </a:solidFill>
                </a:rPr>
                <a:t>п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6084168" y="1268760"/>
            <a:ext cx="2500000" cy="2500000"/>
            <a:chOff x="6372200" y="-243408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372200" y="-243408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7236296" y="44624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б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802" name="AutoShape 2" descr="http://pngimg.com/upload/pigeon_PNG3423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6804" name="Picture 4" descr="http://pngimg.com/upload/pigeon_PNG342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293096"/>
            <a:ext cx="2469654" cy="2180352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4499992" y="3356992"/>
            <a:ext cx="2664296" cy="792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голубь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716016" y="3501008"/>
            <a:ext cx="1764000" cy="684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гри</a:t>
            </a:r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6012160" y="1268760"/>
            <a:ext cx="2500000" cy="2500000"/>
            <a:chOff x="6444208" y="3429000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208" y="3429000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320844" y="3630204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err="1" smtClean="0">
                  <a:solidFill>
                    <a:srgbClr val="009900"/>
                  </a:solidFill>
                </a:rPr>
                <a:t>п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987824" y="1268760"/>
            <a:ext cx="2500000" cy="2500000"/>
            <a:chOff x="5076056" y="1340768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076056" y="1340768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925332" y="1469964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б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i (7).jpg"/>
          <p:cNvPicPr>
            <a:picLocks noChangeAspect="1"/>
          </p:cNvPicPr>
          <p:nvPr/>
        </p:nvPicPr>
        <p:blipFill>
          <a:blip r:embed="rId6" cstate="print"/>
          <a:srcRect t="3516" b="8578"/>
          <a:stretch>
            <a:fillRect/>
          </a:stretch>
        </p:blipFill>
        <p:spPr>
          <a:xfrm>
            <a:off x="4716016" y="4509120"/>
            <a:ext cx="2211704" cy="1944215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4644008" y="3501008"/>
            <a:ext cx="1944000" cy="720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гриб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644008" y="3429000"/>
            <a:ext cx="2232248" cy="792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ша.ка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3131840" y="1340768"/>
            <a:ext cx="2500000" cy="2500000"/>
            <a:chOff x="6444208" y="3429000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208" y="3429000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320844" y="3630204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err="1" smtClean="0">
                  <a:solidFill>
                    <a:srgbClr val="009900"/>
                  </a:solidFill>
                </a:rPr>
                <a:t>п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6012160" y="1268760"/>
            <a:ext cx="2500000" cy="2500000"/>
            <a:chOff x="5076056" y="1340768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076056" y="1340768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925332" y="1469964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б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898" name="AutoShape 2" descr="http://static.tatler.ru/iblock/520/520d067f9c26792ef0498e91e9f5fcd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0900" name="AutoShape 4" descr="http://static.tatler.ru/iblock/520/520d067f9c26792ef0498e91e9f5fcd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Рисунок 15" descr="520d067f9c26792ef0498e91e9f5fcda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097" b="9375"/>
          <a:stretch>
            <a:fillRect/>
          </a:stretch>
        </p:blipFill>
        <p:spPr>
          <a:xfrm>
            <a:off x="4499992" y="4437112"/>
            <a:ext cx="2376264" cy="1889787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572000" y="3429000"/>
            <a:ext cx="2367880" cy="792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шапка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572000" y="3429000"/>
            <a:ext cx="2376264" cy="647984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ло.ка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6012160" y="1268760"/>
            <a:ext cx="2500000" cy="2500000"/>
            <a:chOff x="6444208" y="3429000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208" y="3429000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164288" y="3573016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err="1" smtClean="0">
                  <a:solidFill>
                    <a:srgbClr val="009900"/>
                  </a:solidFill>
                </a:rPr>
                <a:t>ш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771800" y="1268760"/>
            <a:ext cx="2500000" cy="2500000"/>
            <a:chOff x="5076056" y="1340768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076056" y="1340768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925332" y="1469964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ж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4754" name="Picture 2" descr="http://gercog.com/media/catalog/product/cache/4/image/9df78eab33525d08d6e5fb8d27136e95/f/i/file_21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293095"/>
            <a:ext cx="2358587" cy="2235941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572000" y="3429000"/>
            <a:ext cx="2376264" cy="647984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ложка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995936" y="3645024"/>
            <a:ext cx="3312368" cy="647984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каранда</a:t>
            </a:r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2627784" y="1412776"/>
            <a:ext cx="2500000" cy="2500000"/>
            <a:chOff x="6444208" y="3429000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208" y="3429000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236296" y="3573016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err="1" smtClean="0">
                  <a:solidFill>
                    <a:srgbClr val="009900"/>
                  </a:solidFill>
                </a:rPr>
                <a:t>ш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6444208" y="1484784"/>
            <a:ext cx="2500000" cy="2500000"/>
            <a:chOff x="5076056" y="1340768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076056" y="1340768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925332" y="1469964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ж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2708" name="Picture 4" descr="http://www.ffpic.com/files/2013/1007/1305161284675710/ffpic1305162838687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6144" y="4427240"/>
            <a:ext cx="2098104" cy="209810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995936" y="3645024"/>
            <a:ext cx="3600400" cy="72008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карандаш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563888" y="3645024"/>
            <a:ext cx="2412000" cy="647984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камы</a:t>
            </a:r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788024" y="1196752"/>
            <a:ext cx="2500000" cy="2500000"/>
            <a:chOff x="4788024" y="1196752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88024" y="1196752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580112" y="1340768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err="1" smtClean="0">
                  <a:solidFill>
                    <a:srgbClr val="009900"/>
                  </a:solidFill>
                </a:rPr>
                <a:t>ш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411760" y="1196752"/>
            <a:ext cx="2500000" cy="2500000"/>
            <a:chOff x="5076056" y="1340768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076056" y="1340768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925332" y="1469964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ж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0662" name="Picture 6" descr="http://img-fotki.yandex.ru/get/9510/214177006.37/0_cfd9d_a8af104b_XL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996952"/>
            <a:ext cx="2681217" cy="3168352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3347864" y="3645024"/>
            <a:ext cx="2799928" cy="647984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камыш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283968" y="3573016"/>
            <a:ext cx="2664296" cy="647984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кни.ка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2987824" y="1340768"/>
            <a:ext cx="2500000" cy="2500000"/>
            <a:chOff x="6444208" y="3429000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208" y="3429000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236296" y="3645024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err="1" smtClean="0">
                  <a:solidFill>
                    <a:srgbClr val="009900"/>
                  </a:solidFill>
                </a:rPr>
                <a:t>ш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882000" y="116632"/>
            <a:ext cx="7380000" cy="792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5940152" y="1340768"/>
            <a:ext cx="2500000" cy="2500000"/>
            <a:chOff x="5076056" y="1340768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076056" y="1340768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925332" y="1469964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ж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6562" name="Picture 2" descr="http://enutina.ru/blog/wp-content/uploads/2016/01/2185%D1%851535-e145633237451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437111"/>
            <a:ext cx="2952328" cy="2074609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211960" y="3573016"/>
            <a:ext cx="2871936" cy="647984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книжка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357686" y="3429000"/>
            <a:ext cx="2448000" cy="720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пиро</a:t>
            </a:r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6000760" y="1357298"/>
            <a:ext cx="2500000" cy="2500000"/>
            <a:chOff x="6156176" y="3717032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6176" y="3717032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858016" y="3929066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774000" y="332656"/>
            <a:ext cx="7596000" cy="684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6600"/>
                </a:solidFill>
                <a:latin typeface="Georgia" pitchFamily="18" charset="0"/>
                <a:cs typeface="Times New Roman" pitchFamily="18" charset="0"/>
              </a:rPr>
              <a:t>Помоги Мише выбрать букву</a:t>
            </a:r>
            <a:endParaRPr lang="ru-RU" sz="3600" b="1" dirty="0">
              <a:solidFill>
                <a:srgbClr val="006600"/>
              </a:solidFill>
              <a:latin typeface="Georgia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643174" y="1285860"/>
            <a:ext cx="2500000" cy="2500000"/>
            <a:chOff x="4777194" y="1645330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777194" y="1645330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634450" y="1788206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Г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www.dpol4.ru/img/picture/May/29/9bba453cbf1a8bb9ca1e5b262b606602/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21" t="4078" r="1349" b="14305"/>
          <a:stretch>
            <a:fillRect/>
          </a:stretch>
        </p:blipFill>
        <p:spPr bwMode="auto">
          <a:xfrm>
            <a:off x="4067944" y="4509120"/>
            <a:ext cx="3384376" cy="1997337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355976" y="3429000"/>
            <a:ext cx="2448000" cy="720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сапог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357686" y="3429000"/>
            <a:ext cx="2448000" cy="720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утю</a:t>
            </a:r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6000760" y="1357298"/>
            <a:ext cx="2500000" cy="2500000"/>
            <a:chOff x="6000760" y="1357298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00760" y="1357298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702600" y="1569332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774000" y="332656"/>
            <a:ext cx="7596000" cy="684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6600"/>
                </a:solidFill>
                <a:latin typeface="Georgia" pitchFamily="18" charset="0"/>
                <a:cs typeface="Times New Roman" pitchFamily="18" charset="0"/>
              </a:rPr>
              <a:t>Помоги Мише выбрать букву</a:t>
            </a:r>
            <a:endParaRPr lang="ru-RU" sz="3600" b="1" dirty="0">
              <a:solidFill>
                <a:srgbClr val="006600"/>
              </a:solidFill>
              <a:latin typeface="Georgia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643174" y="1285860"/>
            <a:ext cx="2500000" cy="2500000"/>
            <a:chOff x="4777194" y="1645330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777194" y="1645330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634450" y="1788206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Г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i (75)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4581128"/>
            <a:ext cx="3348236" cy="1747259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355976" y="3429000"/>
            <a:ext cx="2448000" cy="720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утюг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355976" y="3429000"/>
            <a:ext cx="2448000" cy="827992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индю</a:t>
            </a:r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6000760" y="1357298"/>
            <a:ext cx="2500000" cy="2500000"/>
            <a:chOff x="6156176" y="3717032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6176" y="3717032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858016" y="3929066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774000" y="332656"/>
            <a:ext cx="7596000" cy="684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6600"/>
                </a:solidFill>
                <a:latin typeface="Georgia" pitchFamily="18" charset="0"/>
                <a:cs typeface="Times New Roman" pitchFamily="18" charset="0"/>
              </a:rPr>
              <a:t>Помоги Мише выбрать букву</a:t>
            </a:r>
            <a:endParaRPr lang="ru-RU" sz="3600" b="1" dirty="0">
              <a:solidFill>
                <a:srgbClr val="006600"/>
              </a:solidFill>
              <a:latin typeface="Georgia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643174" y="1285860"/>
            <a:ext cx="2500000" cy="2500000"/>
            <a:chOff x="4777194" y="1645330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777194" y="1645330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634450" y="1788206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Г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индюк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5976" y="4437112"/>
            <a:ext cx="2333625" cy="2047875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4355976" y="3429000"/>
            <a:ext cx="2448000" cy="827992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индюк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355976" y="3429000"/>
            <a:ext cx="2448000" cy="720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сне.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6000760" y="1357298"/>
            <a:ext cx="2500000" cy="2500000"/>
            <a:chOff x="6156176" y="3717032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6176" y="3717032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858016" y="3929066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774000" y="332656"/>
            <a:ext cx="7596000" cy="684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6600"/>
                </a:solidFill>
                <a:latin typeface="Georgia" pitchFamily="18" charset="0"/>
                <a:cs typeface="Times New Roman" pitchFamily="18" charset="0"/>
              </a:rPr>
              <a:t>Помоги Мише выбрать букву</a:t>
            </a:r>
            <a:endParaRPr lang="ru-RU" sz="3600" b="1" dirty="0">
              <a:solidFill>
                <a:srgbClr val="006600"/>
              </a:solidFill>
              <a:latin typeface="Georgia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643174" y="1285860"/>
            <a:ext cx="2500000" cy="2500000"/>
            <a:chOff x="4777194" y="1645330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777194" y="1645330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634450" y="1788206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Г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priroda-pejzazh-nebo-derevya-zima-sneg-ozero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4365104"/>
            <a:ext cx="3202826" cy="216024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355976" y="3429000"/>
            <a:ext cx="2448000" cy="720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снег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644008" y="3068960"/>
            <a:ext cx="2016000" cy="720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</a:t>
            </a:r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6084168" y="1124744"/>
            <a:ext cx="2500000" cy="2500000"/>
            <a:chOff x="6156176" y="3717032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6176" y="3717032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858016" y="3929066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ф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699792" y="1124744"/>
            <a:ext cx="2500000" cy="2500000"/>
            <a:chOff x="4777194" y="1645330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777194" y="1645330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634450" y="1788206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в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000496" y="6429396"/>
            <a:ext cx="985838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 descr="http://vignette2.wikia.nocookie.net/jadensadventures/images/5/5e/Mufasa.jpg/revision/latest?cb=2012122819055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" t="5322" r="7188" b="4707"/>
          <a:stretch>
            <a:fillRect/>
          </a:stretch>
        </p:blipFill>
        <p:spPr bwMode="auto">
          <a:xfrm>
            <a:off x="4427984" y="4077072"/>
            <a:ext cx="2520280" cy="2547091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4644008" y="3068960"/>
            <a:ext cx="2016000" cy="720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лев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059832" y="3573016"/>
            <a:ext cx="2520000" cy="756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жира.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6084168" y="1124744"/>
            <a:ext cx="2500000" cy="2500000"/>
            <a:chOff x="6156176" y="3717032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6176" y="3717032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858016" y="3929066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ф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699792" y="1124744"/>
            <a:ext cx="2500000" cy="2500000"/>
            <a:chOff x="4777194" y="1645330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777194" y="1645330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634450" y="1788206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в</a:t>
              </a:r>
              <a:endParaRPr lang="ru-RU" sz="8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66CCFF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000496" y="6429396"/>
            <a:ext cx="985838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132" name="Picture 4" descr="http://img-fotki.yandex.ru/get/9494/981986.61/0_8a01b_2243ad83_ori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906" r="35234"/>
          <a:stretch>
            <a:fillRect/>
          </a:stretch>
        </p:blipFill>
        <p:spPr bwMode="auto">
          <a:xfrm>
            <a:off x="5508104" y="2764289"/>
            <a:ext cx="2664296" cy="4093711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3059832" y="3573016"/>
            <a:ext cx="2520000" cy="756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жираф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214810" y="3643314"/>
            <a:ext cx="2880000" cy="864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була.ка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6000760" y="1357298"/>
            <a:ext cx="2500000" cy="2500000"/>
            <a:chOff x="6444208" y="3573016"/>
            <a:chExt cx="2500000" cy="2500000"/>
          </a:xfrm>
        </p:grpSpPr>
        <p:pic>
          <p:nvPicPr>
            <p:cNvPr id="13" name="Рисунок 12" descr="синий шарик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208" y="3573016"/>
              <a:ext cx="2500000" cy="25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236296" y="3789040"/>
              <a:ext cx="86409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ф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Помоги Мише выбрать букву</a:t>
            </a:r>
            <a:endParaRPr lang="ru-RU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2987824" y="1340768"/>
            <a:ext cx="2500000" cy="2500000"/>
            <a:chOff x="5076056" y="1340768"/>
            <a:chExt cx="2500000" cy="2500000"/>
          </a:xfrm>
        </p:grpSpPr>
        <p:pic>
          <p:nvPicPr>
            <p:cNvPr id="23" name="Содержимое 5" descr="зеленый шарик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076056" y="1340768"/>
              <a:ext cx="2500000" cy="25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940152" y="1556792"/>
              <a:ext cx="7200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dirty="0" smtClean="0">
                  <a:solidFill>
                    <a:srgbClr val="009900"/>
                  </a:solidFill>
                </a:rPr>
                <a:t>в</a:t>
              </a:r>
              <a:endParaRPr lang="ru-RU" sz="8000" dirty="0">
                <a:solidFill>
                  <a:srgbClr val="009900"/>
                </a:solidFill>
              </a:endParaRPr>
            </a:p>
          </p:txBody>
        </p:sp>
      </p:grpSp>
      <p:sp>
        <p:nvSpPr>
          <p:cNvPr id="26" name="Управляющая кнопка: далее 25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540000" cy="360000"/>
          </a:xfrm>
          <a:prstGeom prst="actionButtonForwardNex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http://gold-store.com.ua/files/products/4/7/47_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340" t="11340" r="13061" b="11801"/>
          <a:stretch>
            <a:fillRect/>
          </a:stretch>
        </p:blipFill>
        <p:spPr bwMode="auto">
          <a:xfrm rot="762539">
            <a:off x="4644008" y="4437112"/>
            <a:ext cx="2088231" cy="2123035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211960" y="3645024"/>
            <a:ext cx="3013102" cy="864000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булавка</a:t>
            </a:r>
            <a:endParaRPr lang="ru-RU" sz="6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1555837"/>
            <a:ext cx="1833836" cy="375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нач.школа 16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16. русский язык</Template>
  <TotalTime>1690</TotalTime>
  <Words>251</Words>
  <Application>Microsoft Office PowerPoint</Application>
  <PresentationFormat>Экран (4:3)</PresentationFormat>
  <Paragraphs>160</Paragraphs>
  <Slides>27</Slides>
  <Notes>27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нач.школа 16. русский язык</vt:lpstr>
      <vt:lpstr>Парные согласные</vt:lpstr>
      <vt:lpstr>Презентация PowerPoint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  <vt:lpstr>Помоги Мише выбрать букву</vt:lpstr>
    </vt:vector>
  </TitlesOfParts>
  <Company>PARENTS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Автор: Ленская Таисия анатольевна учитель начальных классов МОУ НОШ №98, г. Кемерово</dc:title>
  <dc:creator>TASA2356</dc:creator>
  <dc:description>http://aida.ucoz.ru</dc:description>
  <cp:lastModifiedBy>User</cp:lastModifiedBy>
  <cp:revision>140</cp:revision>
  <dcterms:created xsi:type="dcterms:W3CDTF">2011-03-15T15:17:04Z</dcterms:created>
  <dcterms:modified xsi:type="dcterms:W3CDTF">2017-09-12T14:02:03Z</dcterms:modified>
</cp:coreProperties>
</file>