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AB4C0A-751B-4724-A99A-5973A633F469}" type="datetimeFigureOut">
              <a:rPr lang="ru-RU" smtClean="0"/>
              <a:pPr/>
              <a:t>06.02.2017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20B56B-20CB-4053-9BBB-A9303F63105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851648" cy="216024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Мультфильмы: «за» и «против»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Мультики в жизни детей. Влияние кинематографии на детское подсозна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501008"/>
            <a:ext cx="3600400" cy="3012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073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Результаты опроса родителей: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«полезно» </a:t>
            </a:r>
            <a:r>
              <a:rPr lang="ru-RU" dirty="0" smtClean="0">
                <a:solidFill>
                  <a:schemeClr val="tx1"/>
                </a:solidFill>
              </a:rPr>
              <a:t>– 100%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«вредно» - </a:t>
            </a:r>
            <a:r>
              <a:rPr lang="ru-RU" dirty="0" smtClean="0">
                <a:solidFill>
                  <a:schemeClr val="tx1"/>
                </a:solidFill>
              </a:rPr>
              <a:t>0%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7851648" cy="20882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Минусы мультфильмов: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вредное влияние на здоровье;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пассивное восприятие информации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multi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852936"/>
            <a:ext cx="616530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5760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Результаты </a:t>
            </a:r>
            <a:r>
              <a:rPr lang="ru-RU" dirty="0" smtClean="0">
                <a:solidFill>
                  <a:schemeClr val="tx1"/>
                </a:solidFill>
              </a:rPr>
              <a:t>опроса: «Какой мультик предпочитает смотреть ваш ребенок</a:t>
            </a:r>
            <a:r>
              <a:rPr lang="ru-RU" dirty="0" smtClean="0">
                <a:solidFill>
                  <a:schemeClr val="tx1"/>
                </a:solidFill>
              </a:rPr>
              <a:t>»?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10% - зарубежные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90% - отечественные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533400" y="4981136"/>
            <a:ext cx="7854696" cy="7521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 зарубежных мультфильмов: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агрессия, жестокость;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элементы шантажа, эротики;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жаргонность реплик героев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влияние современных мультфильмов на психику дет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3356992"/>
            <a:ext cx="59039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851648" cy="331236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Плюсы мультфильмов: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обучение, познание различных свойств и качеств предметов;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привитие нравственных качеств;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минута тишины.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multik-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645024"/>
            <a:ext cx="4752528" cy="27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836712"/>
            <a:ext cx="7851648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просмотра мультфильмов: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7854696" cy="1944216"/>
          </a:xfrm>
        </p:spPr>
        <p:txBody>
          <a:bodyPr>
            <a:noAutofit/>
          </a:bodyPr>
          <a:lstStyle/>
          <a:p>
            <a:pPr algn="ctr" fontAlgn="base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Санпинам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дети младшей, средней группы не должны смотреть мультфильмы более 20мин, а дети старшей и подготовительной группы не более 30минут.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Внимательно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слушайте, о чем говорит ребенок после просмотра, какие фантазии возникают в его головке, как меняется игра, как он спит, как меняется его настроение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xn-----8kcbtbwovflt1b6j.xn--p1ai/uploads/doctor%2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25144"/>
            <a:ext cx="12858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81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Мультфильмы: «за» и «против»</vt:lpstr>
      <vt:lpstr>Результаты опроса родителей: «полезно» – 100% «вредно» - 0% </vt:lpstr>
      <vt:lpstr>Минусы мультфильмов: - вредное влияние на здоровье; - пассивное восприятие информации</vt:lpstr>
      <vt:lpstr>     Результаты опроса: «Какой мультик предпочитает смотреть ваш ребенок»? 10% - зарубежные 90% - отечественные </vt:lpstr>
      <vt:lpstr>Вред зарубежных мультфильмов: - агрессия, жестокость; - элементы шантажа, эротики; - жаргонность реплик героев </vt:lpstr>
      <vt:lpstr>Плюсы мультфильмов: - обучение, познание различных свойств и качеств предметов; - привитие нравственных качеств; - минута тишины.</vt:lpstr>
      <vt:lpstr>Правила просмотра мультфильмов: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Мультфильмы: «за» и «против»</dc:title>
  <dc:creator>связной</dc:creator>
  <cp:lastModifiedBy>связной</cp:lastModifiedBy>
  <cp:revision>9</cp:revision>
  <dcterms:created xsi:type="dcterms:W3CDTF">2017-02-03T03:17:44Z</dcterms:created>
  <dcterms:modified xsi:type="dcterms:W3CDTF">2017-02-06T15:08:36Z</dcterms:modified>
</cp:coreProperties>
</file>