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98803-FB60-48C1-A348-83F012173FC6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960-1EB9-409C-90F2-FFD9A9D9D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98803-FB60-48C1-A348-83F012173FC6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960-1EB9-409C-90F2-FFD9A9D9D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98803-FB60-48C1-A348-83F012173FC6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960-1EB9-409C-90F2-FFD9A9D9D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98803-FB60-48C1-A348-83F012173FC6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960-1EB9-409C-90F2-FFD9A9D9D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98803-FB60-48C1-A348-83F012173FC6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960-1EB9-409C-90F2-FFD9A9D9D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98803-FB60-48C1-A348-83F012173FC6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960-1EB9-409C-90F2-FFD9A9D9D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98803-FB60-48C1-A348-83F012173FC6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960-1EB9-409C-90F2-FFD9A9D9D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98803-FB60-48C1-A348-83F012173FC6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960-1EB9-409C-90F2-FFD9A9D9D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98803-FB60-48C1-A348-83F012173FC6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960-1EB9-409C-90F2-FFD9A9D9D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98803-FB60-48C1-A348-83F012173FC6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960-1EB9-409C-90F2-FFD9A9D9D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98803-FB60-48C1-A348-83F012173FC6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B960-1EB9-409C-90F2-FFD9A9D9D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98803-FB60-48C1-A348-83F012173FC6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1B960-1EB9-409C-90F2-FFD9A9D9DB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волкова\Наша Родина-Россия 2\Слайд1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Pictures\волкова\Наша Родина-Россия 2\Слайд10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Pictures\волкова\Наша Родина-Россия 2\Слайд11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Pictures\волкова\Наша Родина-Россия 2\Слайд12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Pictures\волкова\Наша Родина-Россия 2\Слайд13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Pictures\волкова\Наша Родина-Россия 2\Слайд14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Pictures\волкова\Наша Родина-Россия 2\Слайд15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Pictures\волкова\Наша Родина-Россия 2\Слайд16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Pictures\волкова\Наша Родина-Россия 2\Слайд17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Pictures\волкова\Наша Родина-Россия 2\Слайд18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Pictures\волкова\Наша Родина-Россия 2\Слайд19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волкова\Наша Родина-Россия 2\Слайд2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Pictures\волкова\Наша Родина-Россия 2\Слайд20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волкова\Наша Родина-Россия 2\Слайд3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Pictures\волкова\Наша Родина-Россия 2\Слайд4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волкова\Наша Родина-Россия 2\Слайд5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Pictures\волкова\Наша Родина-Россия 2\Слайд6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Pictures\волкова\Наша Родина-Россия 2\Слайд7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Pictures\волкова\Наша Родина-Россия 2\Слайд8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Pictures\волкова\Наша Родина-Россия 2\Слайд9_новый разме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2017-09-12T11:13:48Z</dcterms:created>
  <dcterms:modified xsi:type="dcterms:W3CDTF">2017-09-12T11:19:32Z</dcterms:modified>
</cp:coreProperties>
</file>