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7" r:id="rId2"/>
    <p:sldId id="260" r:id="rId3"/>
    <p:sldId id="261" r:id="rId4"/>
    <p:sldId id="263" r:id="rId5"/>
    <p:sldId id="264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9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1A9FF-5076-415A-B360-EDD53C5BAAC4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6A157-5853-422D-B525-8E72C30C7D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170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400" b="1" dirty="0" smtClean="0"/>
              <a:t>Раскрасим зимние постройки</a:t>
            </a:r>
            <a:endParaRPr lang="ru-RU" sz="1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6A157-5853-422D-B525-8E72C30C7DC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   Конкурс</a:t>
            </a:r>
            <a:br>
              <a:rPr lang="ru-RU" dirty="0" smtClean="0"/>
            </a:br>
            <a:r>
              <a:rPr lang="ru-RU" dirty="0" smtClean="0"/>
              <a:t>      «</a:t>
            </a:r>
            <a:r>
              <a:rPr lang="ru-RU" dirty="0" err="1" smtClean="0"/>
              <a:t>Зимушка-хрустальная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997075"/>
            <a:ext cx="723900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Прогулка «Зимушка-зима»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IMG_20150128_1140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358014" y="-5643626"/>
            <a:ext cx="24384000" cy="1828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Презентация </a:t>
            </a:r>
            <a:br>
              <a:rPr lang="ru-RU" dirty="0" smtClean="0"/>
            </a:br>
            <a:r>
              <a:rPr lang="ru-RU" dirty="0" smtClean="0"/>
              <a:t>       «Зимние виды спорта»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F:\видио с планшета\Camera Roll\WIN_20150130_1039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97075"/>
            <a:ext cx="7239000" cy="4071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F:\видио с планшета\Camera Roll\WIN_20150130_10390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97075"/>
            <a:ext cx="7239000" cy="4071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Спектакль «Заюшкина избушка»</a:t>
            </a:r>
            <a:endParaRPr lang="ru-RU" dirty="0"/>
          </a:p>
        </p:txBody>
      </p:sp>
      <p:pic>
        <p:nvPicPr>
          <p:cNvPr id="2050" name="Picture 2" descr="F:\видио с планшета\Camera Roll\WIN_20150130_1036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997075"/>
            <a:ext cx="7239000" cy="4071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40</TotalTime>
  <Words>17</Words>
  <Application>Microsoft Office PowerPoint</Application>
  <PresentationFormat>Экран (4:3)</PresentationFormat>
  <Paragraphs>6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                     Конкурс       «Зимушка-хрустальная»</vt:lpstr>
      <vt:lpstr>Прогулка «Зимушка-зима»</vt:lpstr>
      <vt:lpstr>               Презентация         «Зимние виды спорта»</vt:lpstr>
      <vt:lpstr>Презентация PowerPoint</vt:lpstr>
      <vt:lpstr>Презентация PowerPoint</vt:lpstr>
      <vt:lpstr>Спектакль «Заюшкина избушка»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Прогулка «Зимушка-зима»</dc:title>
  <dc:creator>ТИМ</dc:creator>
  <cp:lastModifiedBy>user</cp:lastModifiedBy>
  <cp:revision>10</cp:revision>
  <dcterms:created xsi:type="dcterms:W3CDTF">2015-02-05T10:35:17Z</dcterms:created>
  <dcterms:modified xsi:type="dcterms:W3CDTF">2017-09-12T08:16:11Z</dcterms:modified>
</cp:coreProperties>
</file>