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321" autoAdjust="0"/>
  </p:normalViewPr>
  <p:slideViewPr>
    <p:cSldViewPr>
      <p:cViewPr>
        <p:scale>
          <a:sx n="78" d="100"/>
          <a:sy n="78" d="100"/>
        </p:scale>
        <p:origin x="-92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51CC8-293F-4FAB-88DD-52ABB474AE02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9A5AE-A2B4-4FF5-8C07-9E5743B7B2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9A5AE-A2B4-4FF5-8C07-9E5743B7B26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286C9-70B9-4FED-9179-8B5752032889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44591-1E1A-42DA-9AD9-EBD525D5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nomich.68edu.ru/fotos/konkdr2010/road/PIC_0097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cap.ru/Home/3885/2012-2013/foto/novosti/oktabr/7.08_doroga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nomich.68edu.ru/fotos/konkdr2010/road/PIC_009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357430"/>
            <a:ext cx="7500990" cy="428628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Гильмутдинов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Альмир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Илдусович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14. 04. 2006 года рождения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 «Детству – безопасные дороги»</a:t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« Счастливого пути!»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Гыл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метдинов Ал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мирның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әнисе, бераз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гына баламның эше турында язып китәргә булдым. Ал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мирның тәрбияче апасы – Римма Мөхәммәтнәҗиповна безгә “Балаларга- куркынычсыз юллар” конкурсы булачагын әйтте һәм бездән катнашуыбызны сорады. Конкурсның эчтәлеге белән танышкач, улым риза булган. Ал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 кул эшләрен бик яратып башкара, бигрәк тә пластилиннан  төрле әйберләр әвәләргә оста. Тәрбияче апасы пластилиннан эш тәк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дим иткәч бигрәк сөенеп кайтты.</a:t>
            </a:r>
          </a:p>
          <a:p>
            <a:pPr>
              <a:buNone/>
            </a:pP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Бу тема безнең өчен чит түгел, ул безнең  бик зур йөрәк ярабыз да. Ал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мирның әтисе аңа бер яш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булганда юл фаҗигасендә һәлак булды. Балам әтисен бөтенләй белми, ул әтисен сорый, сагына. Ә аның эшен күргәч, мин шаккаттым, аның күңеле бар кешеләргә чаң кага. Ул үзе юл билгесе уйлап чыгарган, анда бала рәсеме, юл кырыена һәйкәл куйган. “Улым, нигә мондый билге ясадың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 Ни өчен һәйкәл куйдың?”-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дигәч,</a:t>
            </a:r>
          </a:p>
          <a:p>
            <a:pPr>
              <a:buNone/>
            </a:pP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-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Әни, анда бер малайның әтисе үлгән, юл чатларында, һәйкәлләр янында менә шушындый бала рәсемле билгеләр булсын иде. Ул билге өйдә улының әтисен көтүен кисәтеп торыр иде.</a:t>
            </a:r>
          </a:p>
          <a:p>
            <a:pPr>
              <a:buNone/>
            </a:pP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tt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Әйе, мин дә улым белән килешәм, барчабызга хәерле, имин юллар телим!      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Рабочий стол\Альмир\P3122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0"/>
            <a:ext cx="3929090" cy="321471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Альмир\P3122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429000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дә тәрбияче буларак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әни кешенең язмасына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үземнең фикеремне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өстәргә булдым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    Ал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мирга печен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е тартмасының өске өлешен, пластилиннарны үзем бирдем. Ә башка бар эшне үзе башкарды. Мин бары фотога төшердем һәм күзәттем. Бу баланың эчке дөн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ясы бик бай, аның үз фикере, үз сүзе бар. Аның күзләрендә тирән моң яшерелгән.</a:t>
            </a:r>
          </a:p>
          <a:p>
            <a:pPr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мир үзенең эшен бары тик йокы сәгатеннән соң, ике атнадан артык эшләде. Ә бакчада өлгерә алмаганда агачларны, кеше фигураларын өендә ясап алып килде. Ал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мирның кул эше “Хәерле юл !” дип атала.</a:t>
            </a:r>
          </a:p>
          <a:p>
            <a:pPr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Әнисенә кушылып шуны әйтергә телим, бу малайның да, апаеның да, барча балаларның да юллары хәвефсез, имин булсын!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C:\Documents and Settings\User\Рабочий стол\Альмир\P3132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35784"/>
            <a:ext cx="4000528" cy="4007926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Альмир\P31323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643182"/>
            <a:ext cx="4071966" cy="3944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Альмир\P3132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4000527" cy="2857520"/>
          </a:xfrm>
          <a:prstGeom prst="rect">
            <a:avLst/>
          </a:prstGeom>
          <a:noFill/>
        </p:spPr>
      </p:pic>
      <p:pic>
        <p:nvPicPr>
          <p:cNvPr id="16387" name="Picture 3" descr="C:\Documents and Settings\User\Рабочий стол\Альмир\P3142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8605"/>
            <a:ext cx="3714776" cy="2857519"/>
          </a:xfrm>
          <a:prstGeom prst="rect">
            <a:avLst/>
          </a:prstGeom>
          <a:noFill/>
        </p:spPr>
      </p:pic>
      <p:pic>
        <p:nvPicPr>
          <p:cNvPr id="16388" name="Picture 4" descr="C:\Documents and Settings\User\Рабочий стол\Альмир\P32123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643314"/>
            <a:ext cx="4000528" cy="2928959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Альмир\P32123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643314"/>
            <a:ext cx="3714776" cy="2928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Альмир\P3142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000528" cy="3214710"/>
          </a:xfrm>
          <a:prstGeom prst="rect">
            <a:avLst/>
          </a:prstGeom>
          <a:noFill/>
        </p:spPr>
      </p:pic>
      <p:pic>
        <p:nvPicPr>
          <p:cNvPr id="17411" name="Picture 3" descr="C:\Documents and Settings\User\Рабочий стол\Альмир\P40223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14290"/>
            <a:ext cx="3857652" cy="3214710"/>
          </a:xfrm>
          <a:prstGeom prst="rect">
            <a:avLst/>
          </a:prstGeom>
          <a:noFill/>
        </p:spPr>
      </p:pic>
      <p:pic>
        <p:nvPicPr>
          <p:cNvPr id="17412" name="Picture 4" descr="C:\Documents and Settings\User\Рабочий стол\Альмир\P40223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571876"/>
            <a:ext cx="4143404" cy="3105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2511420"/>
          </a:xfrm>
        </p:spPr>
        <p:txBody>
          <a:bodyPr/>
          <a:lstStyle/>
          <a:p>
            <a:r>
              <a:rPr lang="tt-RU" sz="7200" dirty="0" smtClean="0">
                <a:solidFill>
                  <a:srgbClr val="FF0000"/>
                </a:solidFill>
              </a:rPr>
              <a:t>Хәерле , имин юллар!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18436" name="Picture 4" descr="http://www.edu.cap.ru/Home/3885/2012-2013/foto/novosti/oktabr/7.08_dorog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214686"/>
            <a:ext cx="5286412" cy="3452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355</Words>
  <Application>Microsoft Office PowerPoint</Application>
  <PresentationFormat>Экран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Гильмутдинов Альмир Илдусович 14. 04. 2006 года рождения Конкурс «Детству – безопасные дороги» Тема: « Счастливого пути!»</vt:lpstr>
      <vt:lpstr>Слайд 2</vt:lpstr>
      <vt:lpstr>Слайд 3</vt:lpstr>
      <vt:lpstr>Слайд 4</vt:lpstr>
      <vt:lpstr>Слайд 5</vt:lpstr>
      <vt:lpstr>Хәерле , имин юллар!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2013-04-01T16:29:39Z</dcterms:created>
  <dcterms:modified xsi:type="dcterms:W3CDTF">2013-04-02T16:35:23Z</dcterms:modified>
</cp:coreProperties>
</file>