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83800" cy="5664200"/>
  <p:notesSz cx="10083800" cy="5664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20" y="-6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1755902"/>
            <a:ext cx="8571230" cy="1189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3171952"/>
            <a:ext cx="7058660" cy="1416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302766"/>
            <a:ext cx="4386453" cy="37383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7" y="1302766"/>
            <a:ext cx="4386453" cy="37383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9940" y="364926"/>
            <a:ext cx="8503919" cy="14757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3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4190" y="1302766"/>
            <a:ext cx="9075420" cy="37383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5267706"/>
            <a:ext cx="3226816" cy="283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5267706"/>
            <a:ext cx="2319274" cy="283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6/15/2017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5267706"/>
            <a:ext cx="2319274" cy="283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2550" y="1069340"/>
            <a:ext cx="7366000" cy="3164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" algn="ctr">
              <a:lnSpc>
                <a:spcPct val="100000"/>
              </a:lnSpc>
            </a:pPr>
            <a:r>
              <a:rPr sz="3200" b="1" spc="-5" dirty="0">
                <a:latin typeface="Palatino Linotype"/>
                <a:cs typeface="Palatino Linotype"/>
              </a:rPr>
              <a:t>Исследовательский</a:t>
            </a:r>
            <a:r>
              <a:rPr sz="3200" b="1" spc="-15" dirty="0">
                <a:latin typeface="Palatino Linotype"/>
                <a:cs typeface="Palatino Linotype"/>
              </a:rPr>
              <a:t> </a:t>
            </a:r>
            <a:r>
              <a:rPr sz="3200" b="1" spc="-5" dirty="0">
                <a:latin typeface="Palatino Linotype"/>
                <a:cs typeface="Palatino Linotype"/>
              </a:rPr>
              <a:t>проект</a:t>
            </a:r>
            <a:endParaRPr sz="3200" dirty="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3200" b="1" spc="-5" dirty="0" smtClean="0">
                <a:latin typeface="Palatino Linotype"/>
                <a:cs typeface="Palatino Linotype"/>
              </a:rPr>
              <a:t>«</a:t>
            </a:r>
            <a:r>
              <a:rPr lang="fr-FR" sz="3200" b="1" spc="-5" dirty="0" smtClean="0">
                <a:latin typeface="Palatino Linotype"/>
                <a:cs typeface="Palatino Linotype"/>
              </a:rPr>
              <a:t>Comment faire une poupée de ses propres mains</a:t>
            </a:r>
            <a:r>
              <a:rPr sz="3200" b="1" spc="-5" dirty="0" smtClean="0">
                <a:latin typeface="Palatino Linotype"/>
                <a:cs typeface="Palatino Linotype"/>
              </a:rPr>
              <a:t>»</a:t>
            </a:r>
            <a:endParaRPr sz="3200" dirty="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150" dirty="0">
              <a:latin typeface="Times New Roman"/>
              <a:cs typeface="Times New Roman"/>
            </a:endParaRPr>
          </a:p>
          <a:p>
            <a:pPr marL="3810" algn="ctr">
              <a:lnSpc>
                <a:spcPct val="100000"/>
              </a:lnSpc>
            </a:pPr>
            <a:r>
              <a:rPr lang="fr-FR" sz="3200" b="1" spc="-5" dirty="0" smtClean="0">
                <a:latin typeface="Palatino Linotype"/>
                <a:cs typeface="Palatino Linotype"/>
              </a:rPr>
              <a:t>L’auteur</a:t>
            </a:r>
            <a:r>
              <a:rPr sz="3200" b="1" spc="-5" dirty="0" smtClean="0">
                <a:latin typeface="Palatino Linotype"/>
                <a:cs typeface="Palatino Linotype"/>
              </a:rPr>
              <a:t>: </a:t>
            </a:r>
            <a:r>
              <a:rPr lang="fr-FR" sz="3200" b="1" spc="-5" dirty="0" smtClean="0">
                <a:latin typeface="Palatino Linotype"/>
                <a:cs typeface="Palatino Linotype"/>
              </a:rPr>
              <a:t>Lise</a:t>
            </a:r>
            <a:r>
              <a:rPr sz="3200" b="1" spc="-45" dirty="0" smtClean="0">
                <a:latin typeface="Palatino Linotype"/>
                <a:cs typeface="Palatino Linotype"/>
              </a:rPr>
              <a:t> </a:t>
            </a:r>
            <a:r>
              <a:rPr lang="fr-FR" sz="3200" b="1" spc="-5" dirty="0" smtClean="0">
                <a:latin typeface="Palatino Linotype"/>
                <a:cs typeface="Palatino Linotype"/>
              </a:rPr>
              <a:t>Konkova ,</a:t>
            </a:r>
          </a:p>
          <a:p>
            <a:pPr marL="3810" algn="ctr">
              <a:lnSpc>
                <a:spcPct val="100000"/>
              </a:lnSpc>
            </a:pPr>
            <a:r>
              <a:rPr lang="fr-FR" sz="3200" b="1" spc="-5" dirty="0" smtClean="0">
                <a:latin typeface="Palatino Linotype"/>
                <a:cs typeface="Palatino Linotype"/>
              </a:rPr>
              <a:t>é</a:t>
            </a:r>
            <a:r>
              <a:rPr lang="fr-FR" sz="3200" b="1" spc="-5" dirty="0" smtClean="0">
                <a:latin typeface="Palatino Linotype"/>
                <a:cs typeface="Palatino Linotype"/>
              </a:rPr>
              <a:t>lève de </a:t>
            </a:r>
            <a:r>
              <a:rPr lang="en-US" sz="3200" b="1" spc="-5" dirty="0" smtClean="0">
                <a:latin typeface="Palatino Linotype"/>
                <a:cs typeface="Palatino Linotype"/>
              </a:rPr>
              <a:t>4</a:t>
            </a:r>
            <a:r>
              <a:rPr lang="fr-FR" sz="3200" b="1" spc="-5" dirty="0" smtClean="0">
                <a:latin typeface="Palatino Linotype"/>
                <a:cs typeface="Palatino Linotype"/>
              </a:rPr>
              <a:t>ième</a:t>
            </a:r>
            <a:endParaRPr sz="32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71670" y="4850129"/>
            <a:ext cx="509714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2800" b="1" dirty="0" smtClean="0">
                <a:solidFill>
                  <a:srgbClr val="FFFFFF"/>
                </a:solidFill>
                <a:latin typeface="Palatino Linotype"/>
                <a:cs typeface="Palatino Linotype"/>
              </a:rPr>
              <a:t>Moi aussi j’apprends à faire les poupées</a:t>
            </a:r>
            <a:r>
              <a:rPr sz="2800" b="1" spc="-10" dirty="0" smtClean="0">
                <a:solidFill>
                  <a:srgbClr val="FFFFFF"/>
                </a:solidFill>
                <a:latin typeface="Palatino Linotype"/>
                <a:cs typeface="Palatino Linotype"/>
              </a:rPr>
              <a:t>...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9940" y="364926"/>
            <a:ext cx="8503919" cy="585617"/>
          </a:xfrm>
          <a:prstGeom prst="rect">
            <a:avLst/>
          </a:prstGeom>
        </p:spPr>
        <p:txBody>
          <a:bodyPr vert="horz" wrap="square" lIns="0" tIns="77033" rIns="0" bIns="0" rtlCol="0">
            <a:spAutoFit/>
          </a:bodyPr>
          <a:lstStyle/>
          <a:p>
            <a:pPr marL="1800860">
              <a:lnSpc>
                <a:spcPct val="100000"/>
              </a:lnSpc>
            </a:pPr>
            <a:r>
              <a:rPr lang="fr-FR" spc="-240" dirty="0" smtClean="0"/>
              <a:t>Et j’apprendrai obligatoirement.</a:t>
            </a:r>
            <a:endParaRPr spc="-24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9940" y="364926"/>
            <a:ext cx="850391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0419">
              <a:lnSpc>
                <a:spcPct val="100000"/>
              </a:lnSpc>
            </a:pPr>
            <a:r>
              <a:rPr lang="fr-FR" sz="2800" b="1" spc="-10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La poupée est la première jouet de l’humanité</a:t>
            </a:r>
            <a:r>
              <a:rPr sz="2800" b="1" spc="-10" dirty="0" smtClean="0">
                <a:solidFill>
                  <a:srgbClr val="000000"/>
                </a:solidFill>
                <a:latin typeface="Palatino Linotype"/>
                <a:cs typeface="Palatino Linotype"/>
              </a:rPr>
              <a:t>!</a:t>
            </a:r>
            <a:endParaRPr sz="2800" dirty="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99179" y="1079500"/>
            <a:ext cx="3094989" cy="332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767830" y="1383030"/>
            <a:ext cx="2857500" cy="3152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1800" y="1319530"/>
            <a:ext cx="3310890" cy="32880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5590" y="181609"/>
            <a:ext cx="600075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2800" b="1" spc="-10" dirty="0" smtClean="0">
                <a:latin typeface="Palatino Linotype"/>
                <a:cs typeface="Palatino Linotype"/>
              </a:rPr>
              <a:t>On peut faire la poupée en paille...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1470" y="755651"/>
            <a:ext cx="349123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Palatino Linotype"/>
                <a:cs typeface="Palatino Linotype"/>
              </a:rPr>
              <a:t>… </a:t>
            </a:r>
            <a:r>
              <a:rPr lang="fr-FR" sz="2800" spc="-5" dirty="0" smtClean="0">
                <a:latin typeface="Palatino Linotype"/>
                <a:cs typeface="Palatino Linotype"/>
              </a:rPr>
              <a:t>en porcelaine</a:t>
            </a:r>
            <a:r>
              <a:rPr sz="2800" b="1" spc="-10" dirty="0" smtClean="0">
                <a:latin typeface="Palatino Linotype"/>
                <a:cs typeface="Palatino Linotype"/>
              </a:rPr>
              <a:t>...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9940" y="364926"/>
            <a:ext cx="8503919" cy="534321"/>
          </a:xfrm>
          <a:prstGeom prst="rect">
            <a:avLst/>
          </a:prstGeom>
        </p:spPr>
        <p:txBody>
          <a:bodyPr vert="horz" wrap="square" lIns="0" tIns="102433" rIns="0" bIns="0" rtlCol="0">
            <a:spAutoFit/>
          </a:bodyPr>
          <a:lstStyle/>
          <a:p>
            <a:pPr marL="4311650">
              <a:lnSpc>
                <a:spcPct val="100000"/>
              </a:lnSpc>
            </a:pPr>
            <a:r>
              <a:rPr sz="2800" b="1" dirty="0">
                <a:latin typeface="Palatino Linotype"/>
                <a:cs typeface="Palatino Linotype"/>
              </a:rPr>
              <a:t>… </a:t>
            </a:r>
            <a:r>
              <a:rPr lang="fr-FR" sz="2800" spc="-5" dirty="0" smtClean="0">
                <a:latin typeface="Palatino Linotype"/>
                <a:cs typeface="Palatino Linotype"/>
              </a:rPr>
              <a:t>en papier-mâché</a:t>
            </a:r>
            <a:r>
              <a:rPr sz="2800" b="1" spc="-5" dirty="0" smtClean="0">
                <a:latin typeface="Palatino Linotype"/>
                <a:cs typeface="Palatino Linotype"/>
              </a:rPr>
              <a:t>...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1300" y="393700"/>
            <a:ext cx="62484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Palatino Linotype"/>
                <a:cs typeface="Palatino Linotype"/>
              </a:rPr>
              <a:t>… </a:t>
            </a:r>
            <a:r>
              <a:rPr lang="fr-FR" sz="2800" dirty="0" smtClean="0">
                <a:latin typeface="Palatino Linotype"/>
                <a:cs typeface="Palatino Linotype"/>
              </a:rPr>
              <a:t>et en général en n’importe quoi</a:t>
            </a:r>
            <a:r>
              <a:rPr sz="2800" b="1" spc="-5" dirty="0" smtClean="0">
                <a:latin typeface="Palatino Linotype"/>
                <a:cs typeface="Palatino Linotype"/>
              </a:rPr>
              <a:t>!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9940" y="364926"/>
            <a:ext cx="2668905" cy="14477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3810" algn="ctr">
              <a:lnSpc>
                <a:spcPct val="112100"/>
              </a:lnSpc>
            </a:pPr>
            <a:r>
              <a:rPr lang="fr-FR" sz="2800" b="1" spc="-10" dirty="0" smtClean="0">
                <a:solidFill>
                  <a:srgbClr val="336666"/>
                </a:solidFill>
                <a:latin typeface="Palatino Linotype"/>
                <a:cs typeface="Palatino Linotype"/>
              </a:rPr>
              <a:t>Ma grand-mère sait aussi faire les poupées</a:t>
            </a:r>
            <a:r>
              <a:rPr sz="2800" b="1" spc="-10" dirty="0" smtClean="0">
                <a:solidFill>
                  <a:srgbClr val="336666"/>
                </a:solidFill>
                <a:latin typeface="Palatino Linotype"/>
                <a:cs typeface="Palatino Linotype"/>
              </a:rPr>
              <a:t>...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1300" y="2900679"/>
            <a:ext cx="247141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Palatino Linotype"/>
                <a:cs typeface="Palatino Linotype"/>
              </a:rPr>
              <a:t>…</a:t>
            </a:r>
            <a:r>
              <a:rPr sz="2800" b="1" spc="-7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lang="fr-FR" sz="2800" b="1" spc="-10" dirty="0" smtClean="0">
                <a:solidFill>
                  <a:srgbClr val="FFFFFF"/>
                </a:solidFill>
                <a:latin typeface="Palatino Linotype"/>
                <a:cs typeface="Palatino Linotype"/>
              </a:rPr>
              <a:t>comme ça</a:t>
            </a:r>
            <a:r>
              <a:rPr sz="2800" b="1" spc="-10" dirty="0" smtClean="0">
                <a:solidFill>
                  <a:srgbClr val="FFFFFF"/>
                </a:solidFill>
                <a:latin typeface="Palatino Linotype"/>
                <a:cs typeface="Palatino Linotype"/>
              </a:rPr>
              <a:t>...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79990" cy="566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9940" y="364926"/>
            <a:ext cx="8503919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25140">
              <a:lnSpc>
                <a:spcPct val="100000"/>
              </a:lnSpc>
            </a:pPr>
            <a:r>
              <a:rPr sz="2800" b="1" dirty="0">
                <a:latin typeface="Palatino Linotype"/>
                <a:cs typeface="Palatino Linotype"/>
              </a:rPr>
              <a:t>… </a:t>
            </a:r>
            <a:r>
              <a:rPr lang="fr-FR" sz="2800" dirty="0" smtClean="0">
                <a:latin typeface="Palatino Linotype"/>
                <a:cs typeface="Palatino Linotype"/>
              </a:rPr>
              <a:t>comme ça</a:t>
            </a:r>
            <a:r>
              <a:rPr sz="2800" b="1" spc="-10" dirty="0" smtClean="0">
                <a:latin typeface="Palatino Linotype"/>
                <a:cs typeface="Palatino Linotype"/>
              </a:rPr>
              <a:t>.</a:t>
            </a:r>
            <a:endParaRPr sz="28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82</Words>
  <Application>Microsoft Office PowerPoint</Application>
  <PresentationFormat>Произвольный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La poupée est la première jouet de l’humanité!</vt:lpstr>
      <vt:lpstr>On peut faire la poupée en paille...</vt:lpstr>
      <vt:lpstr>… en porcelaine...</vt:lpstr>
      <vt:lpstr>… en papier-mâché...</vt:lpstr>
      <vt:lpstr>… et en général en n’importe quoi!</vt:lpstr>
      <vt:lpstr>Ma grand-mère sait aussi faire les poupées...</vt:lpstr>
      <vt:lpstr>Слайд 8</vt:lpstr>
      <vt:lpstr>… comme ça.</vt:lpstr>
      <vt:lpstr>Слайд 10</vt:lpstr>
      <vt:lpstr>Et j’apprendrai obligatoirement.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Шумицкая</dc:creator>
  <cp:lastModifiedBy>Elena</cp:lastModifiedBy>
  <cp:revision>4</cp:revision>
  <dcterms:created xsi:type="dcterms:W3CDTF">2017-06-15T11:54:15Z</dcterms:created>
  <dcterms:modified xsi:type="dcterms:W3CDTF">2017-06-15T15:28:00Z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2014-04-08T00:00:00Z</vt:filetime>
  </property>
  <property fmtid="{D5CDD505-2E9C-101B-9397-08002B2CF9AE}" pid="3" name="Creator">
    <vt:lpwstr>Impress</vt:lpwstr>
  </property>
  <property fmtid="{D5CDD505-2E9C-101B-9397-08002B2CF9AE}" pid="4" name="LastSaved">
    <vt:filetime>2014-04-08T00:00:00Z</vt:filetime>
  </property>
</Properties>
</file>