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1" r:id="rId5"/>
    <p:sldId id="262" r:id="rId6"/>
    <p:sldId id="276" r:id="rId7"/>
    <p:sldId id="263" r:id="rId8"/>
    <p:sldId id="275" r:id="rId9"/>
    <p:sldId id="264" r:id="rId10"/>
    <p:sldId id="265" r:id="rId11"/>
    <p:sldId id="266" r:id="rId12"/>
    <p:sldId id="268" r:id="rId13"/>
    <p:sldId id="269" r:id="rId14"/>
    <p:sldId id="270" r:id="rId15"/>
    <p:sldId id="272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44824"/>
            <a:ext cx="8229600" cy="8332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1">
                    <a:lumMod val="75000"/>
                  </a:schemeClr>
                </a:solidFill>
              </a:rPr>
              <a:t>насекомые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445224"/>
            <a:ext cx="6400800" cy="72660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Соловьева Г.Ю.</a:t>
            </a:r>
          </a:p>
          <a:p>
            <a:r>
              <a:rPr lang="ru-RU" dirty="0" smtClean="0"/>
              <a:t>Орлова Е.Р.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6641" y="836712"/>
            <a:ext cx="8229600" cy="761256"/>
          </a:xfrm>
          <a:prstGeom prst="rect">
            <a:avLst/>
          </a:prstGeom>
        </p:spPr>
        <p:txBody>
          <a:bodyPr vert="horz" lIns="45720" tIns="0" rIns="45720" bIns="0" anchor="b">
            <a:normAutofit fontScale="62500" lnSpcReduction="200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800" b="1" kern="1200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bg1">
                    <a:lumMod val="75000"/>
                  </a:schemeClr>
                </a:solidFill>
              </a:rPr>
              <a:t>Презентация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236296" y="260648"/>
            <a:ext cx="1632496" cy="401216"/>
          </a:xfrm>
          <a:prstGeom prst="rect">
            <a:avLst/>
          </a:prstGeom>
        </p:spPr>
        <p:txBody>
          <a:bodyPr vert="horz" lIns="45720" tIns="0" rIns="45720" bIns="0" anchor="b">
            <a:normAutofit fontScale="32500" lnSpcReduction="200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800" b="1" kern="1200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май</a:t>
            </a:r>
            <a:endParaRPr lang="ru-RU" dirty="0"/>
          </a:p>
        </p:txBody>
      </p:sp>
      <p:pic>
        <p:nvPicPr>
          <p:cNvPr id="6" name="Содержимое 5" descr="12615K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2924944"/>
            <a:ext cx="3306699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Муравейник в лесу</a:t>
            </a:r>
            <a:endParaRPr lang="ru-RU" dirty="0"/>
          </a:p>
        </p:txBody>
      </p:sp>
      <p:pic>
        <p:nvPicPr>
          <p:cNvPr id="5" name="Содержимое 4" descr="i (14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428735"/>
            <a:ext cx="3857652" cy="4229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7248472506180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02851" y="1926038"/>
            <a:ext cx="4283991" cy="4646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</a:t>
            </a:r>
            <a:r>
              <a:rPr lang="ru-RU" smtClean="0"/>
              <a:t>разоряйте муравейник!</a:t>
            </a:r>
            <a:endParaRPr lang="ru-RU" dirty="0"/>
          </a:p>
        </p:txBody>
      </p:sp>
      <p:pic>
        <p:nvPicPr>
          <p:cNvPr id="4" name="Содержимое 3" descr="569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500174"/>
            <a:ext cx="8215370" cy="5024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СТРЕКОЗА</a:t>
            </a:r>
            <a:endParaRPr lang="ru-RU" dirty="0"/>
          </a:p>
        </p:txBody>
      </p:sp>
      <p:pic>
        <p:nvPicPr>
          <p:cNvPr id="4" name="Содержимое 3" descr="i (16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428736"/>
            <a:ext cx="8286808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" name="Содержимое 14" descr="strekoz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285728"/>
            <a:ext cx="8358246" cy="61436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КУЗНЕЧИК</a:t>
            </a:r>
            <a:endParaRPr lang="ru-RU" dirty="0"/>
          </a:p>
        </p:txBody>
      </p:sp>
      <p:pic>
        <p:nvPicPr>
          <p:cNvPr id="4" name="Содержимое 3" descr="i (2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500175"/>
            <a:ext cx="5572164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Костя\Pictures\i (1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4143380"/>
            <a:ext cx="4643470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КУЗНЕЧИК</a:t>
            </a:r>
            <a:endParaRPr lang="ru-RU" dirty="0"/>
          </a:p>
        </p:txBody>
      </p:sp>
      <p:pic>
        <p:nvPicPr>
          <p:cNvPr id="4" name="Содержимое 3" descr="180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285728"/>
            <a:ext cx="8286808" cy="60229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4428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СПАСИБО ЗА ВНИМАНИЕ</a:t>
            </a: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на картинке?</a:t>
            </a:r>
            <a:endParaRPr lang="ru-RU" dirty="0"/>
          </a:p>
        </p:txBody>
      </p:sp>
      <p:pic>
        <p:nvPicPr>
          <p:cNvPr id="4" name="Содержимое 3" descr="Nasekomie-(978-5-389-01996-6)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44630" y="4572008"/>
            <a:ext cx="2471368" cy="15498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6" name="Picture 2" descr="http://www.okartinki.ru/index.php?option=com_datsogallery&amp;func=wmark&amp;mid=1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324436"/>
            <a:ext cx="8215370" cy="5346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БАБОЧКА</a:t>
            </a:r>
            <a:endParaRPr lang="ru-RU" dirty="0"/>
          </a:p>
        </p:txBody>
      </p:sp>
      <p:pic>
        <p:nvPicPr>
          <p:cNvPr id="5" name="Содержимое 4" descr="511968038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4000504"/>
            <a:ext cx="2828916" cy="2526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monarch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500430" y="3214686"/>
            <a:ext cx="5257808" cy="31432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6" name="Picture 2" descr="C:\Users\Костя\Pictures\i (8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357298"/>
            <a:ext cx="3929090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9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642918"/>
            <a:ext cx="8358246" cy="6000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ПЧЕЛА</a:t>
            </a:r>
            <a:endParaRPr lang="ru-RU" dirty="0"/>
          </a:p>
        </p:txBody>
      </p:sp>
      <p:pic>
        <p:nvPicPr>
          <p:cNvPr id="12290" name="Picture 2" descr="http://www.bigpi.biysk.ru/encicl/articles/02/1000285/PH094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71472" y="1214422"/>
            <a:ext cx="8072493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СОБИРАЕТ НЕКТАР</a:t>
            </a:r>
            <a:endParaRPr lang="ru-RU" dirty="0"/>
          </a:p>
        </p:txBody>
      </p:sp>
      <p:pic>
        <p:nvPicPr>
          <p:cNvPr id="7" name="Содержимое 6" descr="180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357298"/>
            <a:ext cx="8358246" cy="49514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УЛЕЙ</a:t>
            </a:r>
            <a:endParaRPr lang="ru-RU" dirty="0"/>
          </a:p>
        </p:txBody>
      </p:sp>
      <p:pic>
        <p:nvPicPr>
          <p:cNvPr id="5" name="Содержимое 4" descr="i (1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643050"/>
            <a:ext cx="4143404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i (12)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3438" y="1643050"/>
            <a:ext cx="4071966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БОЖЬЯ КОРОВКА</a:t>
            </a:r>
            <a:endParaRPr lang="ru-RU" dirty="0"/>
          </a:p>
        </p:txBody>
      </p:sp>
      <p:pic>
        <p:nvPicPr>
          <p:cNvPr id="6" name="Содержимое 5" descr="12615K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214422"/>
            <a:ext cx="7786742" cy="52149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МУРАВЕЙ</a:t>
            </a:r>
            <a:endParaRPr lang="ru-RU" dirty="0"/>
          </a:p>
        </p:txBody>
      </p:sp>
      <p:pic>
        <p:nvPicPr>
          <p:cNvPr id="4" name="Содержимое 3" descr="i (13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357298"/>
            <a:ext cx="4071966" cy="2648754"/>
          </a:xfrm>
        </p:spPr>
      </p:pic>
      <p:pic>
        <p:nvPicPr>
          <p:cNvPr id="6" name="Содержимое 5" descr="640x242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714744" y="2643182"/>
            <a:ext cx="5099053" cy="38720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5">
      <a:dk1>
        <a:srgbClr val="009A45"/>
      </a:dk1>
      <a:lt1>
        <a:srgbClr val="36FF91"/>
      </a:lt1>
      <a:dk2>
        <a:srgbClr val="36FF91"/>
      </a:dk2>
      <a:lt2>
        <a:srgbClr val="BCFFDA"/>
      </a:lt2>
      <a:accent1>
        <a:srgbClr val="00B050"/>
      </a:accent1>
      <a:accent2>
        <a:srgbClr val="00B0F0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92D050"/>
      </a:hlink>
      <a:folHlink>
        <a:srgbClr val="00B05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298</TotalTime>
  <Words>31</Words>
  <Application>Microsoft Office PowerPoint</Application>
  <PresentationFormat>Экран (4:3)</PresentationFormat>
  <Paragraphs>18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 насекомые</vt:lpstr>
      <vt:lpstr>Кто на картинке?</vt:lpstr>
      <vt:lpstr>БАБОЧКА</vt:lpstr>
      <vt:lpstr>Презентация PowerPoint</vt:lpstr>
      <vt:lpstr>ПЧЕЛА</vt:lpstr>
      <vt:lpstr>СОБИРАЕТ НЕКТАР</vt:lpstr>
      <vt:lpstr>УЛЕЙ</vt:lpstr>
      <vt:lpstr>БОЖЬЯ КОРОВКА</vt:lpstr>
      <vt:lpstr>МУРАВЕЙ</vt:lpstr>
      <vt:lpstr>Муравейник в лесу</vt:lpstr>
      <vt:lpstr>Не разоряйте муравейник!</vt:lpstr>
      <vt:lpstr>СТРЕКОЗА</vt:lpstr>
      <vt:lpstr>Презентация PowerPoint</vt:lpstr>
      <vt:lpstr>КУЗНЕЧИК</vt:lpstr>
      <vt:lpstr>КУЗНЕЧИК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Костя</dc:creator>
  <cp:lastModifiedBy>илья</cp:lastModifiedBy>
  <cp:revision>34</cp:revision>
  <dcterms:created xsi:type="dcterms:W3CDTF">2013-04-20T04:11:25Z</dcterms:created>
  <dcterms:modified xsi:type="dcterms:W3CDTF">2017-09-12T17:19:30Z</dcterms:modified>
</cp:coreProperties>
</file>