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handoutMasterIdLst>
    <p:handoutMasterId r:id="rId19"/>
  </p:handoutMasterIdLst>
  <p:sldIdLst>
    <p:sldId id="337" r:id="rId2"/>
    <p:sldId id="339" r:id="rId3"/>
    <p:sldId id="274" r:id="rId4"/>
    <p:sldId id="275" r:id="rId5"/>
    <p:sldId id="257" r:id="rId6"/>
    <p:sldId id="338" r:id="rId7"/>
    <p:sldId id="315" r:id="rId8"/>
    <p:sldId id="262" r:id="rId9"/>
    <p:sldId id="316" r:id="rId10"/>
    <p:sldId id="258" r:id="rId11"/>
    <p:sldId id="259" r:id="rId12"/>
    <p:sldId id="260" r:id="rId13"/>
    <p:sldId id="263" r:id="rId14"/>
    <p:sldId id="264" r:id="rId15"/>
    <p:sldId id="265" r:id="rId16"/>
    <p:sldId id="34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6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4543" autoAdjust="0"/>
  </p:normalViewPr>
  <p:slideViewPr>
    <p:cSldViewPr>
      <p:cViewPr>
        <p:scale>
          <a:sx n="76" d="100"/>
          <a:sy n="76" d="100"/>
        </p:scale>
        <p:origin x="-978" y="-6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60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034F2-E038-4DE3-8052-4F54765622B3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D99D6-7878-463A-83DE-AD76380FD6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2251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1FB69-EFF1-439E-BD4C-D7C471F90509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788E75-CFD8-4F6D-9412-5077C44C6E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29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88E75-CFD8-4F6D-9412-5077C44C6EC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88E75-CFD8-4F6D-9412-5077C44C6EC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88E75-CFD8-4F6D-9412-5077C44C6EC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88E75-CFD8-4F6D-9412-5077C44C6EC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88E75-CFD8-4F6D-9412-5077C44C6EC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88E75-CFD8-4F6D-9412-5077C44C6EC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88E75-CFD8-4F6D-9412-5077C44C6EC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88E75-CFD8-4F6D-9412-5077C44C6EC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88E75-CFD8-4F6D-9412-5077C44C6EC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7AFF6-D9DA-4BC1-AC9C-D283813E7C2E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AD15D-AB29-48AF-9A6C-4A9BA7E703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"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7AFF6-D9DA-4BC1-AC9C-D283813E7C2E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AD15D-AB29-48AF-9A6C-4A9BA7E703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7AFF6-D9DA-4BC1-AC9C-D283813E7C2E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AD15D-AB29-48AF-9A6C-4A9BA7E703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7AFF6-D9DA-4BC1-AC9C-D283813E7C2E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AD15D-AB29-48AF-9A6C-4A9BA7E703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7AFF6-D9DA-4BC1-AC9C-D283813E7C2E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AD15D-AB29-48AF-9A6C-4A9BA7E703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"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7AFF6-D9DA-4BC1-AC9C-D283813E7C2E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AD15D-AB29-48AF-9A6C-4A9BA7E703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7AFF6-D9DA-4BC1-AC9C-D283813E7C2E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AD15D-AB29-48AF-9A6C-4A9BA7E703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7AFF6-D9DA-4BC1-AC9C-D283813E7C2E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AD15D-AB29-48AF-9A6C-4A9BA7E703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7AFF6-D9DA-4BC1-AC9C-D283813E7C2E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AD15D-AB29-48AF-9A6C-4A9BA7E703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7AFF6-D9DA-4BC1-AC9C-D283813E7C2E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AD15D-AB29-48AF-9A6C-4A9BA7E703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7AFF6-D9DA-4BC1-AC9C-D283813E7C2E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61AD15D-AB29-48AF-9A6C-4A9BA7E703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0B7AFF6-D9DA-4BC1-AC9C-D283813E7C2E}" type="datetimeFigureOut">
              <a:rPr lang="ru-RU" smtClean="0"/>
              <a:pPr/>
              <a:t>12.09.2017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1AD15D-AB29-48AF-9A6C-4A9BA7E7030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 advClick="0" advTm="3000">
    <p:zoom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Санкт-Петербург </a:t>
            </a:r>
            <a:r>
              <a:rPr lang="ru-RU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/>
            </a:r>
            <a:br>
              <a:rPr lang="ru-RU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</a:br>
            <a:r>
              <a:rPr lang="ru-RU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мой любимый город</a:t>
            </a:r>
            <a:endParaRPr lang="ru-RU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3933056"/>
            <a:ext cx="4830688" cy="2216688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</a:t>
            </a:r>
          </a:p>
          <a:p>
            <a:pPr algn="l"/>
            <a:r>
              <a:rPr lang="ru-RU" b="1" spc="50" dirty="0">
                <a:ln w="1143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ГБДОУ детский сад № </a:t>
            </a:r>
            <a:r>
              <a:rPr lang="ru-RU" b="1" spc="50" dirty="0" smtClean="0">
                <a:ln w="1143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25</a:t>
            </a:r>
          </a:p>
          <a:p>
            <a:pPr algn="l"/>
            <a:r>
              <a:rPr lang="ru-RU" b="1" spc="50" dirty="0" smtClean="0">
                <a:ln w="1143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Воспитатели:</a:t>
            </a:r>
          </a:p>
          <a:p>
            <a:pPr algn="l"/>
            <a:r>
              <a:rPr lang="ru-RU" b="1" spc="50" dirty="0" smtClean="0">
                <a:ln w="1143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Соловьева </a:t>
            </a:r>
            <a:r>
              <a:rPr lang="ru-RU" b="1" spc="50" dirty="0">
                <a:ln w="1143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Г.Ю. Орлова Е.Р.</a:t>
            </a:r>
          </a:p>
          <a:p>
            <a:r>
              <a:rPr lang="ru-RU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</a:t>
            </a:r>
            <a:endParaRPr lang="ru-RU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8" y="-214337"/>
            <a:ext cx="8258204" cy="17145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br>
              <a:rPr lang="ru-RU" dirty="0" smtClean="0"/>
            </a:br>
            <a:r>
              <a:rPr lang="ru-RU" dirty="0" smtClean="0"/>
              <a:t>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Зимний дворец(Эрмитаж)</a:t>
            </a:r>
            <a:br>
              <a:rPr lang="ru-RU" dirty="0" smtClean="0"/>
            </a:br>
            <a:r>
              <a:rPr lang="ru-RU" dirty="0" smtClean="0"/>
              <a:t>         Дворцовая площадь</a:t>
            </a:r>
            <a:endParaRPr lang="ru-RU" dirty="0"/>
          </a:p>
        </p:txBody>
      </p:sp>
      <p:pic>
        <p:nvPicPr>
          <p:cNvPr id="4" name="Содержимое 3" descr="getImage2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2910" y="1571612"/>
            <a:ext cx="7781233" cy="48786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piter-ikckur-5-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1500174"/>
            <a:ext cx="7858180" cy="49662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8" y="0"/>
            <a:ext cx="8258204" cy="18573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Триумфальная арка Генштаба</a:t>
            </a:r>
            <a:br>
              <a:rPr lang="ru-RU" dirty="0" smtClean="0"/>
            </a:br>
            <a:r>
              <a:rPr lang="ru-RU" dirty="0" smtClean="0"/>
              <a:t>           Дворцовая площадь</a:t>
            </a:r>
            <a:endParaRPr lang="ru-RU" dirty="0"/>
          </a:p>
        </p:txBody>
      </p:sp>
      <p:pic>
        <p:nvPicPr>
          <p:cNvPr id="6" name="Содержимое 5" descr="арка ген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067944" y="2492896"/>
            <a:ext cx="4320479" cy="324035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 descr="1008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95536" y="2060848"/>
            <a:ext cx="3355861" cy="43924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8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</p:spPr>
        <p:txBody>
          <a:bodyPr/>
          <a:lstStyle/>
          <a:p>
            <a:r>
              <a:rPr lang="ru-RU" dirty="0" smtClean="0"/>
              <a:t>             Казанский собор </a:t>
            </a:r>
            <a:endParaRPr lang="ru-RU" dirty="0"/>
          </a:p>
        </p:txBody>
      </p:sp>
      <p:pic>
        <p:nvPicPr>
          <p:cNvPr id="4" name="Содержимое 3" descr="getImage16.jpe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928662" y="1428736"/>
            <a:ext cx="7282206" cy="50838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17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6248" y="1285860"/>
            <a:ext cx="4071965" cy="5414846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6" name="Рисунок 5" descr="17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662" y="1357297"/>
            <a:ext cx="7466859" cy="5389539"/>
          </a:xfrm>
          <a:prstGeom prst="rect">
            <a:avLst/>
          </a:prstGeom>
          <a:ln>
            <a:solidFill>
              <a:srgbClr val="92D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755576" y="6453336"/>
            <a:ext cx="7992888" cy="40466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8" y="214291"/>
            <a:ext cx="8258204" cy="1000132"/>
          </a:xfrm>
        </p:spPr>
        <p:txBody>
          <a:bodyPr>
            <a:normAutofit/>
          </a:bodyPr>
          <a:lstStyle/>
          <a:p>
            <a:r>
              <a:rPr lang="en-US" dirty="0" smtClean="0"/>
              <a:t>  </a:t>
            </a:r>
            <a:r>
              <a:rPr lang="ru-RU" dirty="0" smtClean="0"/>
              <a:t>Храм Воскресения Христова</a:t>
            </a:r>
            <a:endParaRPr lang="ru-RU" dirty="0"/>
          </a:p>
        </p:txBody>
      </p:sp>
      <p:pic>
        <p:nvPicPr>
          <p:cNvPr id="7" name="Содержимое 6" descr="6398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643438" y="1500174"/>
            <a:ext cx="3857653" cy="5143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988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034" y="1357298"/>
            <a:ext cx="3848508" cy="5286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1382384474_d09fd0b8d182d0b5d180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034" y="1268804"/>
            <a:ext cx="7970276" cy="5463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357322"/>
          </a:xfrm>
        </p:spPr>
        <p:txBody>
          <a:bodyPr/>
          <a:lstStyle/>
          <a:p>
            <a:r>
              <a:rPr lang="ru-RU" dirty="0" smtClean="0"/>
              <a:t>         Исаакиевский собор</a:t>
            </a:r>
            <a:endParaRPr lang="ru-RU" dirty="0"/>
          </a:p>
        </p:txBody>
      </p:sp>
      <p:pic>
        <p:nvPicPr>
          <p:cNvPr id="5" name="Рисунок 4" descr="panoram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916832"/>
            <a:ext cx="7878078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Русский музей</a:t>
            </a:r>
            <a:endParaRPr lang="ru-RU" dirty="0"/>
          </a:p>
        </p:txBody>
      </p:sp>
      <p:pic>
        <p:nvPicPr>
          <p:cNvPr id="4" name="Содержимое 3" descr="73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3568" y="1340768"/>
            <a:ext cx="7392394" cy="500066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Прямоугольник 1"/>
          <p:cNvSpPr/>
          <p:nvPr/>
        </p:nvSpPr>
        <p:spPr>
          <a:xfrm>
            <a:off x="467544" y="6093296"/>
            <a:ext cx="7992888" cy="50405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4869160"/>
            <a:ext cx="611560" cy="172819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363607350_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0" y="142852"/>
            <a:ext cx="4214842" cy="3140057"/>
          </a:xfrm>
        </p:spPr>
      </p:pic>
      <p:pic>
        <p:nvPicPr>
          <p:cNvPr id="7" name="Рисунок 6" descr="slide_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214290"/>
            <a:ext cx="4143404" cy="3107553"/>
          </a:xfrm>
          <a:prstGeom prst="rect">
            <a:avLst/>
          </a:prstGeom>
        </p:spPr>
      </p:pic>
      <p:pic>
        <p:nvPicPr>
          <p:cNvPr id="8" name="Рисунок 7" descr="spbin0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3571876"/>
            <a:ext cx="4346590" cy="2890482"/>
          </a:xfrm>
          <a:prstGeom prst="rect">
            <a:avLst/>
          </a:prstGeom>
        </p:spPr>
      </p:pic>
      <p:pic>
        <p:nvPicPr>
          <p:cNvPr id="9" name="Рисунок 8" descr="5429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37138" y="3429000"/>
            <a:ext cx="4174332" cy="314327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6381328"/>
            <a:ext cx="8928992" cy="36004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42910" y="1785926"/>
            <a:ext cx="7772400" cy="2428892"/>
          </a:xfrm>
        </p:spPr>
        <p:txBody>
          <a:bodyPr/>
          <a:lstStyle/>
          <a:p>
            <a:r>
              <a:rPr lang="ru-RU" sz="4000" dirty="0" smtClean="0"/>
              <a:t>Цель: Познакомить детей с историей города</a:t>
            </a:r>
            <a:br>
              <a:rPr lang="ru-RU" sz="4000" dirty="0" smtClean="0"/>
            </a:br>
            <a:r>
              <a:rPr lang="ru-RU" sz="4000" dirty="0" smtClean="0"/>
              <a:t>Его достопримечательностями</a:t>
            </a:r>
            <a:br>
              <a:rPr lang="ru-RU" sz="4000" dirty="0" smtClean="0"/>
            </a:br>
            <a:r>
              <a:rPr lang="ru-RU" sz="4000" dirty="0" smtClean="0"/>
              <a:t>Традициями</a:t>
            </a:r>
            <a:endParaRPr lang="ru-RU" sz="40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 flipV="1">
            <a:off x="530352" y="6857999"/>
            <a:ext cx="77724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 advClick="0" advTm="3000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/>
          <a:lstStyle/>
          <a:p>
            <a:r>
              <a:rPr lang="ru-RU" dirty="0" smtClean="0"/>
              <a:t>              Петр Великий           </a:t>
            </a:r>
            <a:endParaRPr lang="ru-RU" dirty="0"/>
          </a:p>
        </p:txBody>
      </p:sp>
      <p:pic>
        <p:nvPicPr>
          <p:cNvPr id="4" name="Содержимое 3" descr="пётр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8" y="1228289"/>
            <a:ext cx="4071964" cy="5089953"/>
          </a:xfrm>
        </p:spPr>
      </p:pic>
      <p:sp>
        <p:nvSpPr>
          <p:cNvPr id="5" name="Прямоугольник 4"/>
          <p:cNvSpPr/>
          <p:nvPr/>
        </p:nvSpPr>
        <p:spPr>
          <a:xfrm>
            <a:off x="4714876" y="1285861"/>
            <a:ext cx="421484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 </a:t>
            </a:r>
            <a:r>
              <a:rPr lang="ru-RU" dirty="0" smtClean="0"/>
              <a:t>Император Петр </a:t>
            </a:r>
            <a:r>
              <a:rPr lang="en-US" dirty="0" smtClean="0"/>
              <a:t>I</a:t>
            </a:r>
            <a:r>
              <a:rPr lang="ru-RU" dirty="0" smtClean="0"/>
              <a:t> мечтал построить город-порт морской и речной, главный центр торговли с другими странами, с многочисленными реками и каналами, удобный для перемещения судов и людей. </a:t>
            </a:r>
          </a:p>
          <a:p>
            <a:pPr algn="ctr"/>
            <a:r>
              <a:rPr lang="ru-RU" dirty="0" smtClean="0"/>
              <a:t>Город назван именем святого Петра, хранителя ключей от ворот рая. Санкт – Петербург – город святого Петра. Город возводился на болоте, топи.</a:t>
            </a:r>
            <a:endParaRPr lang="en-US" dirty="0" smtClean="0"/>
          </a:p>
          <a:p>
            <a:pPr algn="ctr"/>
            <a:r>
              <a:rPr lang="ru-RU" dirty="0" smtClean="0"/>
              <a:t> </a:t>
            </a:r>
            <a:r>
              <a:rPr lang="en-US" dirty="0" smtClean="0"/>
              <a:t>       </a:t>
            </a:r>
            <a:r>
              <a:rPr lang="ru-RU" dirty="0" smtClean="0"/>
              <a:t>27 мая 1703 года. На Заячьем</a:t>
            </a:r>
            <a:r>
              <a:rPr lang="en-US" dirty="0" smtClean="0"/>
              <a:t> </a:t>
            </a:r>
            <a:r>
              <a:rPr lang="ru-RU" dirty="0" smtClean="0"/>
              <a:t>острове была заложена Петропавловская крепость. Это дата рождения Санкт-Петербурга. Петербург начал строиться как город крепость. Россия вела войну со Швецией за выход через Неву и Финский залив в Балтийское море.</a:t>
            </a:r>
          </a:p>
        </p:txBody>
      </p:sp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8229600" cy="1143000"/>
          </a:xfrm>
        </p:spPr>
        <p:txBody>
          <a:bodyPr/>
          <a:lstStyle/>
          <a:p>
            <a:r>
              <a:rPr lang="ru-RU" dirty="0" smtClean="0"/>
              <a:t>     Герб Санкт-Петербурга</a:t>
            </a:r>
            <a:endParaRPr lang="ru-RU" dirty="0"/>
          </a:p>
        </p:txBody>
      </p:sp>
      <p:pic>
        <p:nvPicPr>
          <p:cNvPr id="4" name="Содержимое 3" descr="герб.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2214556"/>
            <a:ext cx="3622644" cy="4389437"/>
          </a:xfrm>
        </p:spPr>
      </p:pic>
      <p:pic>
        <p:nvPicPr>
          <p:cNvPr id="5" name="Рисунок 4" descr="герб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4811" y="2214556"/>
            <a:ext cx="4470388" cy="4421174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yrillicGoth" pitchFamily="2" charset="0"/>
              </a:rPr>
              <a:t>Люблю тебя, Петра творенье,</a:t>
            </a:r>
          </a:p>
          <a:p>
            <a:pPr>
              <a:buNone/>
            </a:pPr>
            <a:r>
              <a:rPr lang="ru-RU" sz="2800" dirty="0" smtClean="0">
                <a:latin typeface="CyrillicGoth" pitchFamily="2" charset="0"/>
              </a:rPr>
              <a:t> 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yrillicGoth" pitchFamily="2" charset="0"/>
              </a:rPr>
              <a:t>Люблю твой строгий, стройный вид,</a:t>
            </a:r>
          </a:p>
          <a:p>
            <a:pPr>
              <a:buNone/>
            </a:pPr>
            <a:r>
              <a:rPr lang="ru-RU" sz="2800" dirty="0" smtClean="0">
                <a:latin typeface="CyrillicGoth" pitchFamily="2" charset="0"/>
              </a:rPr>
              <a:t> 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CyrillicGoth" pitchFamily="2" charset="0"/>
              </a:rPr>
              <a:t>Невы державное теченье,</a:t>
            </a:r>
          </a:p>
          <a:p>
            <a:pPr>
              <a:buNone/>
            </a:pPr>
            <a:r>
              <a:rPr lang="ru-RU" sz="2800" dirty="0" smtClean="0">
                <a:latin typeface="CyrillicGoth" pitchFamily="2" charset="0"/>
              </a:rPr>
              <a:t>    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yrillicGoth" pitchFamily="2" charset="0"/>
              </a:rPr>
              <a:t>Береговой ее гранит,</a:t>
            </a:r>
          </a:p>
          <a:p>
            <a:pPr>
              <a:buNone/>
            </a:pPr>
            <a:r>
              <a:rPr lang="ru-RU" sz="2800" dirty="0" smtClean="0">
                <a:latin typeface="CyrillicGoth" pitchFamily="2" charset="0"/>
              </a:rPr>
              <a:t>    </a:t>
            </a:r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yrillicGoth" pitchFamily="2" charset="0"/>
              </a:rPr>
              <a:t>Твоих оград узор чугунный,</a:t>
            </a:r>
          </a:p>
          <a:p>
            <a:pPr>
              <a:buNone/>
            </a:pPr>
            <a:r>
              <a:rPr lang="ru-RU" sz="2800" dirty="0" smtClean="0">
                <a:latin typeface="CyrillicGoth" pitchFamily="2" charset="0"/>
              </a:rPr>
              <a:t>    </a:t>
            </a:r>
            <a:r>
              <a:rPr lang="ru-RU" sz="28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yrillicGoth" pitchFamily="2" charset="0"/>
              </a:rPr>
              <a:t>Твоих задумчивых ночей</a:t>
            </a:r>
          </a:p>
          <a:p>
            <a:pPr>
              <a:buNone/>
            </a:pPr>
            <a:r>
              <a:rPr lang="ru-RU" sz="2800" dirty="0" smtClean="0">
                <a:latin typeface="CyrillicGoth" pitchFamily="2" charset="0"/>
              </a:rPr>
              <a:t>    </a:t>
            </a:r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yrillicGoth" pitchFamily="2" charset="0"/>
              </a:rPr>
              <a:t>Прозрачный сумрак, блеск безлунный</a:t>
            </a:r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yrillicGoth" pitchFamily="2" charset="0"/>
              </a:rPr>
              <a:t>......</a:t>
            </a:r>
            <a:endParaRPr lang="ru-RU" sz="800" dirty="0">
              <a:solidFill>
                <a:schemeClr val="accent1">
                  <a:lumMod val="60000"/>
                  <a:lumOff val="40000"/>
                </a:schemeClr>
              </a:solidFill>
              <a:latin typeface="CyrillicGoth" pitchFamily="2" charset="0"/>
            </a:endParaRPr>
          </a:p>
        </p:txBody>
      </p:sp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</a:t>
            </a:r>
            <a:br>
              <a:rPr lang="ru-RU" dirty="0" smtClean="0"/>
            </a:br>
            <a:r>
              <a:rPr lang="en-US" dirty="0" smtClean="0"/>
              <a:t>                    </a:t>
            </a:r>
            <a:r>
              <a:rPr lang="ru-RU" dirty="0" smtClean="0"/>
              <a:t>Домик Петра </a:t>
            </a:r>
            <a:r>
              <a:rPr lang="en-US" dirty="0" smtClean="0"/>
              <a:t>I           </a:t>
            </a:r>
            <a:endParaRPr lang="ru-RU" dirty="0"/>
          </a:p>
        </p:txBody>
      </p:sp>
      <p:pic>
        <p:nvPicPr>
          <p:cNvPr id="8" name="Содержимое 7" descr="домик петра 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143118"/>
            <a:ext cx="4210080" cy="3357585"/>
          </a:xfrm>
        </p:spPr>
      </p:pic>
      <p:pic>
        <p:nvPicPr>
          <p:cNvPr id="12" name="Содержимое 11" descr="дом петра 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572000" y="2428868"/>
            <a:ext cx="4367239" cy="2912948"/>
          </a:xfrm>
        </p:spPr>
      </p:pic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4"/>
            <a:ext cx="8229600" cy="1143008"/>
          </a:xfrm>
        </p:spPr>
        <p:txBody>
          <a:bodyPr/>
          <a:lstStyle/>
          <a:p>
            <a:r>
              <a:rPr lang="ru-RU" dirty="0" smtClean="0"/>
              <a:t>             Медный всадник</a:t>
            </a:r>
            <a:endParaRPr lang="ru-RU" dirty="0"/>
          </a:p>
        </p:txBody>
      </p:sp>
      <p:pic>
        <p:nvPicPr>
          <p:cNvPr id="6" name="Содержимое 5" descr="74620773_1236068851_1024_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7626" y="1772817"/>
            <a:ext cx="7000924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1364732186_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4348" y="1571612"/>
            <a:ext cx="8001024" cy="500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71570"/>
          </a:xfrm>
        </p:spPr>
        <p:txBody>
          <a:bodyPr/>
          <a:lstStyle/>
          <a:p>
            <a:r>
              <a:rPr lang="ru-RU" dirty="0" smtClean="0"/>
              <a:t>     Петропавловская крепость</a:t>
            </a:r>
            <a:endParaRPr lang="ru-RU" dirty="0"/>
          </a:p>
        </p:txBody>
      </p:sp>
      <p:pic>
        <p:nvPicPr>
          <p:cNvPr id="4" name="Содержимое 3" descr="getImage26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0100" y="1500174"/>
            <a:ext cx="7525052" cy="5032379"/>
          </a:xfrm>
          <a:effectLst>
            <a:glow rad="101600">
              <a:srgbClr val="FFFF00">
                <a:alpha val="60000"/>
              </a:srgbClr>
            </a:glow>
          </a:effectLst>
        </p:spPr>
      </p:pic>
      <p:pic>
        <p:nvPicPr>
          <p:cNvPr id="1026" name="Picture 2" descr="C:\Users\Оксана\Desktop\соборы СПб\заяч.остров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1643026"/>
            <a:ext cx="7572428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01600">
              <a:srgbClr val="92D050">
                <a:alpha val="60000"/>
              </a:srgb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Оксана\Desktop\соборы СПб\Петропавл.соб.день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00100" y="1357298"/>
            <a:ext cx="7620000" cy="5362575"/>
          </a:xfrm>
          <a:prstGeom prst="rect">
            <a:avLst/>
          </a:prstGeom>
          <a:noFill/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1028" name="Picture 4" descr="C:\Users\Оксана\Desktop\соборы СПб\Петропавл.соб.верх.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1285860"/>
            <a:ext cx="7643866" cy="5321050"/>
          </a:xfrm>
          <a:prstGeom prst="rect">
            <a:avLst/>
          </a:prstGeom>
          <a:noFill/>
          <a:effectLst>
            <a:glow rad="101600">
              <a:srgbClr val="00B0F0">
                <a:alpha val="60000"/>
              </a:srgbClr>
            </a:glow>
          </a:effectLst>
        </p:spPr>
      </p:pic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8"/>
          </a:xfrm>
        </p:spPr>
        <p:txBody>
          <a:bodyPr/>
          <a:lstStyle/>
          <a:p>
            <a:r>
              <a:rPr lang="ru-RU" dirty="0" smtClean="0"/>
              <a:t>             Адмиралтейство</a:t>
            </a:r>
            <a:endParaRPr lang="ru-RU" dirty="0"/>
          </a:p>
        </p:txBody>
      </p:sp>
      <p:pic>
        <p:nvPicPr>
          <p:cNvPr id="4" name="Содержимое 3" descr="адмир-в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2510" y="1785926"/>
            <a:ext cx="6745622" cy="45720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 descr="33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1357298"/>
            <a:ext cx="3904896" cy="528641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 descr="5616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1357298"/>
            <a:ext cx="3964791" cy="52863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 advClick="0"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1963</TotalTime>
  <Words>207</Words>
  <Application>Microsoft Office PowerPoint</Application>
  <PresentationFormat>Экран (4:3)</PresentationFormat>
  <Paragraphs>38</Paragraphs>
  <Slides>16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Санкт-Петербург  мой любимый город</vt:lpstr>
      <vt:lpstr>Цель: Познакомить детей с историей города Его достопримечательностями Традициями</vt:lpstr>
      <vt:lpstr>              Петр Великий           </vt:lpstr>
      <vt:lpstr>     Герб Санкт-Петербурга</vt:lpstr>
      <vt:lpstr>Презентация PowerPoint</vt:lpstr>
      <vt:lpstr>                                        Домик Петра I           </vt:lpstr>
      <vt:lpstr>             Медный всадник</vt:lpstr>
      <vt:lpstr>     Петропавловская крепость</vt:lpstr>
      <vt:lpstr>             Адмиралтейство</vt:lpstr>
      <vt:lpstr>                  Зимний дворец(Эрмитаж)          Дворцовая площадь</vt:lpstr>
      <vt:lpstr>    Триумфальная арка Генштаба            Дворцовая площадь</vt:lpstr>
      <vt:lpstr>             Казанский собор </vt:lpstr>
      <vt:lpstr>  Храм Воскресения Христова</vt:lpstr>
      <vt:lpstr>         Исаакиевский собор</vt:lpstr>
      <vt:lpstr>             Русский музей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Санкт-Петербург- мой родной, любимый город</dc:title>
  <dc:creator>Асан</dc:creator>
  <cp:lastModifiedBy>илья</cp:lastModifiedBy>
  <cp:revision>259</cp:revision>
  <dcterms:created xsi:type="dcterms:W3CDTF">2013-02-24T09:32:36Z</dcterms:created>
  <dcterms:modified xsi:type="dcterms:W3CDTF">2017-09-12T17:37:46Z</dcterms:modified>
</cp:coreProperties>
</file>