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60" r:id="rId4"/>
    <p:sldId id="263" r:id="rId5"/>
    <p:sldId id="272" r:id="rId6"/>
    <p:sldId id="267" r:id="rId7"/>
    <p:sldId id="268" r:id="rId8"/>
    <p:sldId id="270" r:id="rId9"/>
    <p:sldId id="269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33" autoAdjust="0"/>
    <p:restoredTop sz="94660"/>
  </p:normalViewPr>
  <p:slideViewPr>
    <p:cSldViewPr>
      <p:cViewPr>
        <p:scale>
          <a:sx n="80" d="100"/>
          <a:sy n="80" d="100"/>
        </p:scale>
        <p:origin x="-900" y="-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303DC-6040-459E-A4B6-CAE1444CB7FD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00F5D8-E067-4A5F-891A-3951E1CB96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9506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0F5D8-E067-4A5F-891A-3951E1CB963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47664" y="1052736"/>
            <a:ext cx="612068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endParaRPr kumimoji="0" lang="ru-RU" sz="6000" i="0" u="none" strike="noStrike" kern="1200" cap="none" spc="0" normalizeH="0" baseline="0" noProof="0" dirty="0">
              <a:ln>
                <a:noFill/>
              </a:ln>
              <a:solidFill>
                <a:srgbClr val="996600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411760" y="4437112"/>
            <a:ext cx="6336704" cy="172819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Бояндина Анна Анатольевна,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ученица 2 «Б» класса,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Руководитель работы: Евдокимова Ирина Петровна,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учитель начальных классов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</a:p>
          <a:p>
            <a:pPr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2016 год.</a:t>
            </a:r>
            <a:endParaRPr lang="ru-RU" sz="1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836713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Муниципальное бюджетное общеобразовательное учреждение «Берёзовская средняя школа № 1 имени Е. К. Зырянова»</a:t>
            </a:r>
            <a:endParaRPr lang="ru-RU" sz="1600" b="1" spc="5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79634" y="2967335"/>
            <a:ext cx="1847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1988841"/>
            <a:ext cx="583264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3200" b="1" cap="none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«Язык родной, </a:t>
            </a:r>
          </a:p>
          <a:p>
            <a:pPr algn="just"/>
            <a:r>
              <a:rPr lang="ru-RU" sz="3200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д</a:t>
            </a:r>
            <a:r>
              <a:rPr lang="ru-RU" sz="3200" b="1" cap="none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ружи со мной»</a:t>
            </a:r>
            <a:endParaRPr lang="ru-RU" sz="3200" b="1" cap="none" spc="5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Евдокимов\Desktop\IMG_7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1628800"/>
            <a:ext cx="2160240" cy="2760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Евдокимов\Desktop\imageCQM8IZNNз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84784"/>
            <a:ext cx="8352928" cy="518457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67544" y="692696"/>
            <a:ext cx="820891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sz="3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0"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фразеологизмов, которые используются учителями в своей речи и выяснение понимания их смысла учащимися нашей школы</a:t>
            </a:r>
          </a:p>
          <a:p>
            <a:pPr lvl="0">
              <a:buNone/>
            </a:pPr>
            <a:r>
              <a:rPr lang="ru-RU" sz="3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r>
              <a:rPr lang="ru-RU" sz="2400" b="1" dirty="0" smtClean="0"/>
              <a:t> </a:t>
            </a:r>
          </a:p>
          <a:p>
            <a:pPr lvl="0"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изучить теоретические вопросы темы (понятие,  виды  и история </a:t>
            </a:r>
            <a:r>
              <a:rPr lang="ru-RU" sz="2200" b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изучения фразеологизмов);</a:t>
            </a:r>
            <a:endParaRPr lang="ru-RU" sz="22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выбрать вид фразеологизмов, который будет изучен подробно;</a:t>
            </a:r>
          </a:p>
          <a:p>
            <a:pPr lvl="0"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провести анкетирование среди учителей «Какие фразеологизмы Вы чаще используете в своей работе с обучающимися?»;</a:t>
            </a:r>
          </a:p>
          <a:p>
            <a:pPr lvl="0"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выбрать самые популярные фразеологизмы, используемые учителями и провести опрос среди обучающихся 2 – 4 классов «Как ты понимаешь значение этих фразеологизмов?»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создать книжку-раскладушку «Фразеологизмы в нашей школе».</a:t>
            </a:r>
          </a:p>
          <a:p>
            <a:pPr lvl="0">
              <a:buNone/>
            </a:pPr>
            <a:endParaRPr lang="ru-RU" sz="2400" b="1" dirty="0" smtClean="0"/>
          </a:p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404664"/>
            <a:ext cx="367240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Введение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611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0301" y="548681"/>
            <a:ext cx="634340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Содержание работы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31" name="Picture 7" descr="C:\Users\Евдокимов\Desktop\slide_1ссс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2952328" cy="2214246"/>
          </a:xfrm>
          <a:prstGeom prst="rect">
            <a:avLst/>
          </a:prstGeom>
          <a:noFill/>
        </p:spPr>
      </p:pic>
      <p:pic>
        <p:nvPicPr>
          <p:cNvPr id="1030" name="Picture 6" descr="C:\Users\Евдокимов\Desktop\img1итрт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732752"/>
            <a:ext cx="3365895" cy="255412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491880" y="1608108"/>
            <a:ext cx="51845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800" b="1" spc="50" dirty="0" smtClean="0">
                <a:ln w="11430"/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Составляя план русского литературного языка, указывал, что должны войти «фразесы»…</a:t>
            </a:r>
            <a:endParaRPr lang="ru-RU" sz="2800" b="1" spc="50" dirty="0">
              <a:ln w="11430"/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4509120"/>
            <a:ext cx="4032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95537" y="4581128"/>
            <a:ext cx="453650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spc="50" dirty="0" smtClean="0">
                <a:ln w="11430"/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Впервые выделил виды фразеологических оборотов русского языка.</a:t>
            </a:r>
            <a:endParaRPr lang="ru-RU" sz="2800" b="1" spc="50" dirty="0">
              <a:ln w="11430"/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789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Евдокимов\Desktop\img8ссс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933056"/>
            <a:ext cx="3060081" cy="2238276"/>
          </a:xfrm>
          <a:prstGeom prst="rect">
            <a:avLst/>
          </a:prstGeom>
          <a:noFill/>
        </p:spPr>
      </p:pic>
      <p:pic>
        <p:nvPicPr>
          <p:cNvPr id="2050" name="Picture 2" descr="C:\Users\Евдокимов\Desktop\0007-007-Sergej-Ivanovich-Ozhegovёёёё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41419"/>
            <a:ext cx="2736304" cy="2052228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такое фразеологизмы?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75856" y="1412776"/>
            <a:ext cx="5472608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2800" b="1" cap="none" spc="50" dirty="0" smtClean="0">
                <a:ln w="11430"/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словаре С. И. Ожегова написано, что фразеологизм – это устойчивое выражение с самостоятельным значением, близким к идиоматическому.</a:t>
            </a:r>
            <a:endParaRPr lang="ru-RU" sz="2800" b="1" cap="none" spc="50" dirty="0">
              <a:ln w="11430"/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3789040"/>
            <a:ext cx="49685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spc="50" dirty="0" smtClean="0">
                <a:ln w="11430"/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словаре А. И. Молоткова сказано, что фразеологизм – это устойчивое сочетание слов, значение которого выводимо из значений составляющих его слов.</a:t>
            </a:r>
            <a:endParaRPr lang="ru-RU" sz="2800" b="1" spc="50" dirty="0">
              <a:ln w="11430"/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856984" cy="129614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нашей речи фразеологизмы применяются для точного, образного и красочного выражения мыслей. 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Каждый фразеологизм - это краткое выражение 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человеческой мысли.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Евдокимов\Desktop\1вод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36912"/>
            <a:ext cx="1670370" cy="2130191"/>
          </a:xfrm>
          <a:prstGeom prst="rect">
            <a:avLst/>
          </a:prstGeom>
          <a:noFill/>
        </p:spPr>
      </p:pic>
      <p:pic>
        <p:nvPicPr>
          <p:cNvPr id="1027" name="Picture 3" descr="C:\Users\Евдокимов\Desktop\kAO1QBSRk38ман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708920"/>
            <a:ext cx="2016224" cy="1882388"/>
          </a:xfrm>
          <a:prstGeom prst="rect">
            <a:avLst/>
          </a:prstGeom>
          <a:noFill/>
        </p:spPr>
      </p:pic>
      <p:pic>
        <p:nvPicPr>
          <p:cNvPr id="1028" name="Picture 4" descr="C:\Users\Евдокимов\Desktop\537862 тарел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2708920"/>
            <a:ext cx="2182511" cy="1872208"/>
          </a:xfrm>
          <a:prstGeom prst="rect">
            <a:avLst/>
          </a:prstGeom>
          <a:noFill/>
        </p:spPr>
      </p:pic>
      <p:pic>
        <p:nvPicPr>
          <p:cNvPr id="1029" name="Picture 5" descr="C:\Users\Евдокимов\Desktop\3499_Zavist_vredit_z ммм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4725144"/>
            <a:ext cx="2304256" cy="1610099"/>
          </a:xfrm>
          <a:prstGeom prst="rect">
            <a:avLst/>
          </a:prstGeom>
          <a:noFill/>
        </p:spPr>
      </p:pic>
      <p:pic>
        <p:nvPicPr>
          <p:cNvPr id="1030" name="Picture 6" descr="C:\Users\Евдокимов\Desktop\25279ььь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63688" y="4725144"/>
            <a:ext cx="2255997" cy="1587401"/>
          </a:xfrm>
          <a:prstGeom prst="rect">
            <a:avLst/>
          </a:prstGeom>
          <a:noFill/>
        </p:spPr>
      </p:pic>
      <p:pic>
        <p:nvPicPr>
          <p:cNvPr id="1031" name="Picture 7" descr="C:\Users\Евдокимов\Desktop\1228012197ссст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2636912"/>
            <a:ext cx="1935664" cy="2736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640960" cy="115212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Самые «популярные» фразеологизмы, используемые учителями нашей школы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39551" y="1556792"/>
          <a:ext cx="8136905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3"/>
                <a:gridCol w="5400599"/>
                <a:gridCol w="1368153"/>
              </a:tblGrid>
              <a:tr h="29703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№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/>
                        <a:t>фразеолгизмы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количество</a:t>
                      </a:r>
                      <a:endParaRPr lang="ru-RU" sz="1400" dirty="0"/>
                    </a:p>
                  </a:txBody>
                  <a:tcPr/>
                </a:tc>
              </a:tr>
              <a:tr h="297033"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ru-RU" sz="1400" dirty="0" smtClean="0"/>
                        <a:t>1.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Зарубить себе на носу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033"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ru-RU" sz="1400" dirty="0" smtClean="0"/>
                        <a:t>2.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Как курица лапой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033"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ru-RU" sz="1400" dirty="0" smtClean="0"/>
                        <a:t>3.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Совать нос в чужие дела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033"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ru-RU" sz="1400" dirty="0" smtClean="0"/>
                        <a:t>4.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Клевать носом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033"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ru-RU" sz="1400" dirty="0" smtClean="0"/>
                        <a:t>5.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видеть дальше собственного носа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033"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ru-RU" sz="1400" dirty="0" smtClean="0"/>
                        <a:t>6.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Надуть губы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033"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ru-RU" sz="1400" dirty="0" smtClean="0"/>
                        <a:t>7.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Воды в рот набрать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033"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ru-RU" sz="1400" dirty="0" smtClean="0"/>
                        <a:t>8.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Золотые руки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033"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ru-RU" sz="1400" dirty="0" smtClean="0"/>
                        <a:t>9.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Голова идёт кругом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033"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ru-RU" sz="1400" dirty="0" smtClean="0"/>
                        <a:t>10.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Ветер в голове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033"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ru-RU" sz="1400" dirty="0" smtClean="0"/>
                        <a:t>11.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Вылетело из головы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033"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ru-RU" sz="1400" dirty="0" smtClean="0"/>
                        <a:t>12.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 снег на голову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033"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ru-RU" sz="1400" dirty="0" smtClean="0"/>
                        <a:t>13.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Морочить голову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033"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ru-RU" sz="1400" dirty="0" smtClean="0"/>
                        <a:t>14.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Дурная голова ногам покоя не даёт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033">
                <a:tc>
                  <a:txBody>
                    <a:bodyPr/>
                    <a:lstStyle/>
                    <a:p>
                      <a:pPr marL="342900" indent="-342900" algn="ctr">
                        <a:buFontTx/>
                        <a:buNone/>
                      </a:pPr>
                      <a:r>
                        <a:rPr lang="ru-RU" sz="1400" dirty="0" smtClean="0"/>
                        <a:t>15.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Прикусить язык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47248" cy="86895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Количество неверных ответов учащихся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03276695"/>
              </p:ext>
            </p:extLst>
          </p:nvPr>
        </p:nvGraphicFramePr>
        <p:xfrm>
          <a:off x="395536" y="1340768"/>
          <a:ext cx="8352927" cy="5400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4968552"/>
                <a:gridCol w="1872207"/>
              </a:tblGrid>
              <a:tr h="3375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Фразеологизмы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75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Зарубить себе на носу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Как курица лапой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Совать нос в чужие дела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Клевать носом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видеть дальше собственного носа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Надуть губы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Воды в рот набрать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Золотые руки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Голова идёт кругом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Ветер в голове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Вылетело из головы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 снег на голову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Морочить голову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Дурная голова ногам покоя не даёт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Прикусить язык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Значения самых «трудных» фразеологизмов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видеть дальше собственного носа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замечать окружающего вокруг.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Клевать носом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клонить голову, очень хотеть спать. 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Евдокимов\Desktop\2e83e024-adc2-4ab5-81aa-0e0ca31307f1 клевать носо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913" y="3284984"/>
            <a:ext cx="3175983" cy="2664296"/>
          </a:xfrm>
          <a:prstGeom prst="rect">
            <a:avLst/>
          </a:prstGeom>
          <a:noFill/>
        </p:spPr>
      </p:pic>
      <p:pic>
        <p:nvPicPr>
          <p:cNvPr id="3075" name="Picture 3" descr="C:\Users\Евдокимов\Desktop\img7 клевать носо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762926"/>
            <a:ext cx="4752528" cy="3564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Евдокимов\Desktop\9226_60821fa56d8e70f723f8910d6af0beeb_jpgРАСКЛАДУШ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5301208"/>
            <a:ext cx="1944216" cy="10489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08720"/>
            <a:ext cx="7992888" cy="5616624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i="1" dirty="0" smtClean="0"/>
              <a:t>       </a:t>
            </a:r>
            <a:r>
              <a:rPr lang="ru-RU" sz="3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Русские фразеологизмы – наши бесценное культурное и национальное достоинство.</a:t>
            </a:r>
          </a:p>
          <a:p>
            <a:pPr algn="just">
              <a:buNone/>
            </a:pPr>
            <a:r>
              <a:rPr lang="ru-RU" sz="3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Учителя нашей школы часто используют в своей речи фразеологизмы, чтобы выразить свою мысль короче, точнее и ярче. Учащиеся нашей школы знают и понимают значения многих фразеологизмов, но некоторые выражения могут истолковывать неверно. Для того, чтобы все знали самые популярные фразеологизмы, я создала свою </a:t>
            </a:r>
            <a: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книжку-раскладушку «Фразеологизмы в нашей школе». </a:t>
            </a:r>
          </a:p>
          <a:p>
            <a:pPr algn="just">
              <a:buNone/>
            </a:pPr>
            <a:r>
              <a:rPr lang="ru-RU" sz="3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Я надеюсь, что моя книжка</a:t>
            </a:r>
          </a:p>
          <a:p>
            <a:pPr algn="just">
              <a:buNone/>
            </a:pPr>
            <a:r>
              <a:rPr lang="ru-RU" sz="3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будет всем интересной и полезной!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538</Words>
  <Application>Microsoft Office PowerPoint</Application>
  <PresentationFormat>Экран (4:3)</PresentationFormat>
  <Paragraphs>134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Что такое фразеологизмы?</vt:lpstr>
      <vt:lpstr>  В нашей речи фразеологизмы применяются для точного, образного и красочного выражения мыслей.  Каждый фразеологизм - это краткое выражение  человеческой мысли.</vt:lpstr>
      <vt:lpstr>Самые «популярные» фразеологизмы, используемые учителями нашей школы </vt:lpstr>
      <vt:lpstr>Количество неверных ответов учащихся</vt:lpstr>
      <vt:lpstr>Значения самых «трудных» фразеологизмов</vt:lpstr>
      <vt:lpstr>Заключение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Евдокимов</cp:lastModifiedBy>
  <cp:revision>76</cp:revision>
  <dcterms:created xsi:type="dcterms:W3CDTF">2013-08-20T22:02:58Z</dcterms:created>
  <dcterms:modified xsi:type="dcterms:W3CDTF">2016-02-27T11:15:17Z</dcterms:modified>
</cp:coreProperties>
</file>