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55DEE2F-0169-44BB-B8F4-405F0940B018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1F02211-30B2-4C31-9D06-FCE2363C63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44824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МОРЕ, ПРУД, РЕКА, ОЗЕРО, ВОДОХРАНИЛИЩЕ 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3305335"/>
            <a:ext cx="8280920" cy="352839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</a:t>
            </a:r>
            <a:r>
              <a:rPr lang="ru-RU" dirty="0" smtClean="0"/>
              <a:t>	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Что общего у этих понятий? </a:t>
            </a:r>
          </a:p>
          <a:p>
            <a:pPr algn="l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•	Назовите лишнее слово.</a:t>
            </a:r>
          </a:p>
          <a:p>
            <a:pPr algn="l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•	На какие две группы можно разбить эти водоемы? </a:t>
            </a:r>
          </a:p>
          <a:p>
            <a:pPr algn="l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•	Какие водоёмы мы относим к пресноводным?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4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estival.1september.ru/articles/561301/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89181"/>
            <a:ext cx="799288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70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Прямая со стрелкой 36"/>
          <p:cNvCxnSpPr/>
          <p:nvPr/>
        </p:nvCxnSpPr>
        <p:spPr>
          <a:xfrm>
            <a:off x="4244062" y="1704658"/>
            <a:ext cx="1853806" cy="3406175"/>
          </a:xfrm>
          <a:prstGeom prst="straightConnector1">
            <a:avLst/>
          </a:prstGeom>
          <a:ln cmpd="sng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Животные водоёма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627784" y="1700808"/>
            <a:ext cx="1619960" cy="2448272"/>
          </a:xfrm>
          <a:prstGeom prst="straightConnector1">
            <a:avLst/>
          </a:prstGeom>
          <a:ln cmpd="sng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240381" y="1700808"/>
            <a:ext cx="7362" cy="3094603"/>
          </a:xfrm>
          <a:prstGeom prst="straightConnector1">
            <a:avLst/>
          </a:prstGeom>
          <a:ln cmpd="sng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47744" y="1678144"/>
            <a:ext cx="1548393" cy="1872208"/>
          </a:xfrm>
          <a:prstGeom prst="straightConnector1">
            <a:avLst/>
          </a:prstGeom>
          <a:ln cmpd="sng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247743" y="1700808"/>
            <a:ext cx="2844537" cy="1368152"/>
          </a:xfrm>
          <a:prstGeom prst="straightConnector1">
            <a:avLst/>
          </a:prstGeom>
          <a:ln cmpd="sng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1691680" y="1681794"/>
            <a:ext cx="2548701" cy="1171142"/>
          </a:xfrm>
          <a:prstGeom prst="straightConnector1">
            <a:avLst/>
          </a:prstGeom>
          <a:ln cmpd="sng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7504" y="2852936"/>
            <a:ext cx="2858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моллюски</a:t>
            </a:r>
            <a:endParaRPr lang="ru-RU" sz="3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83568" y="4149080"/>
            <a:ext cx="2858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насекомые</a:t>
            </a:r>
            <a:endParaRPr lang="ru-RU" sz="36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627784" y="4767293"/>
            <a:ext cx="3349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земноводные</a:t>
            </a:r>
            <a:endParaRPr lang="ru-RU" sz="3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516216" y="2924944"/>
            <a:ext cx="1591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рыбы</a:t>
            </a:r>
            <a:endParaRPr lang="ru-RU" sz="36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084168" y="5210786"/>
            <a:ext cx="169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птицы</a:t>
            </a:r>
            <a:endParaRPr lang="ru-RU" sz="3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302370" y="3550352"/>
            <a:ext cx="4014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млекопитающие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29949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4482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Цапля, карась, лягушка,  комар,  водоросли, щука.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4077071"/>
            <a:ext cx="6196405" cy="1645997"/>
          </a:xfrm>
        </p:spPr>
        <p:txBody>
          <a:bodyPr/>
          <a:lstStyle/>
          <a:p>
            <a:r>
              <a:rPr lang="ru-RU" dirty="0"/>
              <a:t>Покажите стрелками, что </a:t>
            </a:r>
            <a:r>
              <a:rPr lang="ru-RU" dirty="0" smtClean="0"/>
              <a:t>обитатели водоёма связаны </a:t>
            </a:r>
            <a:r>
              <a:rPr lang="ru-RU" dirty="0"/>
              <a:t>между </a:t>
            </a:r>
            <a:r>
              <a:rPr lang="ru-RU" dirty="0" smtClean="0"/>
              <a:t>собой. Составьте цепи питания.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30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013" y="1693863"/>
            <a:ext cx="5667275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10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775727" cy="3716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750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ЗЕМЛЯ, ВОДОЕМЫ, РАСТЕНИЯ, ЖИВОТНЫЕ, ПТИЦЫ, ЗВЕРИ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625155"/>
          </a:xfrm>
        </p:spPr>
        <p:txBody>
          <a:bodyPr/>
          <a:lstStyle/>
          <a:p>
            <a:r>
              <a:rPr lang="ru-RU" dirty="0" smtClean="0"/>
              <a:t>Составьте логическую цепочку из следующих понятий.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7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План изучения темы: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растёт и кто живёт в пресном водоёме? </a:t>
            </a:r>
          </a:p>
          <a:p>
            <a:r>
              <a:rPr lang="ru-RU" dirty="0" smtClean="0"/>
              <a:t>Что произойдёт, если в жизнь пресного водоёма вмешается человек?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18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klass39.ru/wp-content/uploads/2012/12/tw3xni4lgfj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22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17583"/>
            <a:ext cx="7488831" cy="73921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Определите названия растений</a:t>
            </a:r>
            <a:endParaRPr lang="ru-RU" sz="48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223032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 descr="кубышк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85570"/>
            <a:ext cx="2376264" cy="164748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6" name="Рисунок 5" descr="http://www.vashsad.ua/downloads/image/encyclopedia/Sagittaria_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23503"/>
            <a:ext cx="2016224" cy="28295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115616" y="4077071"/>
            <a:ext cx="201622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ряска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5229200"/>
            <a:ext cx="316835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стрелолист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70122" y="3933055"/>
            <a:ext cx="26282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кубышка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290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Растения, которые растут на берегу</a:t>
            </a:r>
            <a:endParaRPr lang="ru-RU" sz="4800" b="1" dirty="0"/>
          </a:p>
        </p:txBody>
      </p:sp>
      <p:pic>
        <p:nvPicPr>
          <p:cNvPr id="4" name="Объект 3" descr="http://www.vashsad.ua/downloads/image/encyclopedia/Sagittaria_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2088232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upload.wikimedia.org/wikipedia/commons/thumb/b/b7/Schoenoplectus_lacustris_260605.jpg/275px-Schoenoplectus_lacustris_2606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348880"/>
            <a:ext cx="2016224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saransk.alleyann.ru/assets/images/products/2814/TyphaAngustifolia_04_thumb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348880"/>
            <a:ext cx="2016224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83568" y="5157192"/>
            <a:ext cx="30963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стрелолист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5143799"/>
            <a:ext cx="20162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камыш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68144" y="5157191"/>
            <a:ext cx="20162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рогоз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346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Растения, которые растут на </a:t>
            </a:r>
            <a:r>
              <a:rPr lang="ru-RU" b="1" dirty="0" smtClean="0"/>
              <a:t>глубине</a:t>
            </a:r>
            <a:endParaRPr lang="ru-RU" dirty="0"/>
          </a:p>
        </p:txBody>
      </p:sp>
      <p:pic>
        <p:nvPicPr>
          <p:cNvPr id="4" name="Объект 3" descr="http://molbiol.ru/forums/uploads/a001/b017/post-12150-118721093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276872"/>
            <a:ext cx="1800200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4" descr="кувшинк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76872"/>
            <a:ext cx="2330182" cy="187220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6" name="Picture 13" descr="кубышка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02" y="2307275"/>
            <a:ext cx="2421362" cy="187220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Прямоугольник 6"/>
          <p:cNvSpPr/>
          <p:nvPr/>
        </p:nvSpPr>
        <p:spPr>
          <a:xfrm>
            <a:off x="589011" y="4179483"/>
            <a:ext cx="30963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кубышка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4941168"/>
            <a:ext cx="20162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рдест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41047" y="4182712"/>
            <a:ext cx="30963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кувшинка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16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Растения, которые растут </a:t>
            </a:r>
            <a:r>
              <a:rPr lang="ru-RU" b="1" dirty="0" smtClean="0"/>
              <a:t>в толще воды</a:t>
            </a:r>
            <a:endParaRPr lang="ru-RU" dirty="0"/>
          </a:p>
        </p:txBody>
      </p:sp>
      <p:pic>
        <p:nvPicPr>
          <p:cNvPr id="4" name="Объект 3" descr="http://images04.olx.ru/ui/2/27/20/20862720_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16971"/>
            <a:ext cx="1944216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aquadomik.ru/wp-content/uploads/2008/03/Lemna_minor_1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24048"/>
            <a:ext cx="2376264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xsunx.ru/data/media/8/alga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24048"/>
            <a:ext cx="2520280" cy="1637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467544" y="3952240"/>
            <a:ext cx="30963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ряска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5301208"/>
            <a:ext cx="30963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роголистник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3952239"/>
            <a:ext cx="30963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водоросли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956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/>
              <a:t>Роль растений в водоёме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204864"/>
            <a:ext cx="6336704" cy="360381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dirty="0"/>
              <a:t>Являются пищей для  животных.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dirty="0"/>
              <a:t>Выделяют кислород, необходимый для дыхания организмов.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dirty="0"/>
              <a:t>Служат убежищем </a:t>
            </a:r>
            <a:r>
              <a:rPr lang="ru-RU" dirty="0" smtClean="0"/>
              <a:t>  </a:t>
            </a:r>
            <a:r>
              <a:rPr lang="ru-RU" dirty="0"/>
              <a:t>для </a:t>
            </a:r>
            <a:r>
              <a:rPr lang="ru-RU" dirty="0" smtClean="0"/>
              <a:t>животных.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352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184</TotalTime>
  <Words>142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МОРЕ, ПРУД, РЕКА, ОЗЕРО, ВОДОХРАНИЛИЩЕ </vt:lpstr>
      <vt:lpstr>ЗЕМЛЯ, ВОДОЕМЫ, РАСТЕНИЯ, ЖИВОТНЫЕ, ПТИЦЫ, ЗВЕРИ</vt:lpstr>
      <vt:lpstr>План изучения темы:</vt:lpstr>
      <vt:lpstr>Презентация PowerPoint</vt:lpstr>
      <vt:lpstr>Определите названия растений</vt:lpstr>
      <vt:lpstr>Растения, которые растут на берегу</vt:lpstr>
      <vt:lpstr>Растения, которые растут на глубине</vt:lpstr>
      <vt:lpstr>Растения, которые растут в толще воды</vt:lpstr>
      <vt:lpstr>Роль растений в водоёме</vt:lpstr>
      <vt:lpstr>Презентация PowerPoint</vt:lpstr>
      <vt:lpstr>Животные водоёма</vt:lpstr>
      <vt:lpstr>Цапля, карась, лягушка,  комар,  водоросли, щука.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25</cp:revision>
  <dcterms:created xsi:type="dcterms:W3CDTF">2012-12-23T11:15:22Z</dcterms:created>
  <dcterms:modified xsi:type="dcterms:W3CDTF">2012-12-23T14:29:23Z</dcterms:modified>
</cp:coreProperties>
</file>