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  <p:sldId id="264" r:id="rId3"/>
    <p:sldId id="265" r:id="rId4"/>
    <p:sldId id="275" r:id="rId5"/>
    <p:sldId id="260" r:id="rId6"/>
    <p:sldId id="261" r:id="rId7"/>
    <p:sldId id="262" r:id="rId8"/>
    <p:sldId id="268" r:id="rId9"/>
    <p:sldId id="266" r:id="rId10"/>
    <p:sldId id="277" r:id="rId11"/>
    <p:sldId id="278" r:id="rId12"/>
    <p:sldId id="27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-306" y="-10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37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7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7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709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793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5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1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6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3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22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4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6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7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49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7B0AC-46AB-4AD1-8BAE-B7368C021185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6801B-D399-48DB-A8D7-4A0F279679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4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audio" Target="../media/audio4.wav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audio" Target="../media/audio6.wav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65929" y="900952"/>
            <a:ext cx="5903258" cy="4022619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Увлекательное путешествие в мир транспорта</a:t>
            </a: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225146" y="110066"/>
            <a:ext cx="7138987" cy="550333"/>
          </a:xfrm>
          <a:solidFill>
            <a:schemeClr val="bg1">
              <a:alpha val="43000"/>
            </a:schemeClr>
          </a:solidFill>
          <a:ln w="38100"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МАДОУ ДСКН №8 г. Сосновоборска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адресу ул. Ленинского комсомола, 39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40000" y="550392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4" indent="7938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 воспитатель,</a:t>
            </a:r>
          </a:p>
          <a:p>
            <a:pPr lvl="4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Задровская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Татьяна Романовна</a:t>
            </a:r>
          </a:p>
        </p:txBody>
      </p:sp>
    </p:spTree>
    <p:extLst>
      <p:ext uri="{BB962C8B-B14F-4D97-AF65-F5344CB8AC3E}">
        <p14:creationId xmlns:p14="http://schemas.microsoft.com/office/powerpoint/2010/main" val="60935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2" y="103188"/>
            <a:ext cx="10991849" cy="804862"/>
          </a:xfrm>
        </p:spPr>
        <p:txBody>
          <a:bodyPr>
            <a:normAutofit fontScale="90000"/>
          </a:bodyPr>
          <a:lstStyle/>
          <a:p>
            <a:r>
              <a:rPr lang="ru-RU" alt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Специальный транспорт</a:t>
            </a:r>
          </a:p>
        </p:txBody>
      </p:sp>
      <p:pic>
        <p:nvPicPr>
          <p:cNvPr id="99338" name="Picture 10" descr="рис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247" y="1486274"/>
            <a:ext cx="4876800" cy="3248025"/>
          </a:xfrm>
        </p:spPr>
      </p:pic>
      <p:pic>
        <p:nvPicPr>
          <p:cNvPr id="99334" name="Picture 6" descr="BD15352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5556" y="1154487"/>
            <a:ext cx="2017184" cy="1295400"/>
          </a:xfrm>
        </p:spPr>
      </p:pic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2015315" y="2449887"/>
            <a:ext cx="2497667" cy="132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89127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2" y="103189"/>
            <a:ext cx="10991849" cy="733425"/>
          </a:xfrm>
        </p:spPr>
        <p:txBody>
          <a:bodyPr>
            <a:normAutofit fontScale="90000"/>
          </a:bodyPr>
          <a:lstStyle/>
          <a:p>
            <a:r>
              <a:rPr lang="ru-RU" alt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Специальный транспорт</a:t>
            </a:r>
          </a:p>
        </p:txBody>
      </p:sp>
      <p:pic>
        <p:nvPicPr>
          <p:cNvPr id="102412" name="Picture 12" descr="рис_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854" y="1133428"/>
            <a:ext cx="4543425" cy="3657600"/>
          </a:xfrm>
        </p:spPr>
      </p:pic>
      <p:pic>
        <p:nvPicPr>
          <p:cNvPr id="102406" name="Picture 6" descr="BD15352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9605" y="1118628"/>
            <a:ext cx="2015067" cy="1295400"/>
          </a:xfrm>
          <a:noFill/>
          <a:ln/>
        </p:spPr>
      </p:pic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2544856" y="2517122"/>
            <a:ext cx="1919816" cy="132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49595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2" y="103189"/>
            <a:ext cx="10991849" cy="877887"/>
          </a:xfrm>
        </p:spPr>
        <p:txBody>
          <a:bodyPr>
            <a:normAutofit fontScale="90000"/>
          </a:bodyPr>
          <a:lstStyle/>
          <a:p>
            <a:r>
              <a:rPr lang="ru-RU" alt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Специальный транспорт</a:t>
            </a:r>
          </a:p>
        </p:txBody>
      </p:sp>
      <p:pic>
        <p:nvPicPr>
          <p:cNvPr id="105482" name="Picture 10" descr="рис_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392" y="927847"/>
            <a:ext cx="6034617" cy="4525963"/>
          </a:xfrm>
        </p:spPr>
      </p:pic>
      <p:pic>
        <p:nvPicPr>
          <p:cNvPr id="105478" name="Picture 6" descr="BD15352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9168" y="1244413"/>
            <a:ext cx="1947333" cy="1295400"/>
          </a:xfrm>
          <a:noFill/>
          <a:ln/>
        </p:spPr>
      </p:pic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1921934" y="2539813"/>
            <a:ext cx="1824567" cy="1320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8000" b="1" dirty="0">
                <a:solidFill>
                  <a:srgbClr val="FF0000"/>
                </a:solidFill>
                <a:latin typeface="Times New Roman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96493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820" y="-401795"/>
            <a:ext cx="9042400" cy="16002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Пассажирский транспорт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509342" y="5655277"/>
            <a:ext cx="1668717" cy="328881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газель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22" name="Рисунок 21"/>
          <p:cNvPicPr>
            <a:picLocks noGrp="1" noChangeAspect="1"/>
          </p:cNvPicPr>
          <p:nvPr>
            <p:ph type="pic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799" y="936891"/>
            <a:ext cx="3331829" cy="1988294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-2171742" y="4075795"/>
            <a:ext cx="535399" cy="4646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" name="Рисунок 31"/>
          <p:cNvPicPr>
            <a:picLocks noGrp="1" noChangeAspect="1"/>
          </p:cNvPicPr>
          <p:nvPr>
            <p:ph type="pic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70" y="3823855"/>
            <a:ext cx="3142739" cy="1634360"/>
          </a:xfrm>
        </p:spPr>
      </p:pic>
      <p:pic>
        <p:nvPicPr>
          <p:cNvPr id="16" name="Рисунок 15"/>
          <p:cNvPicPr>
            <a:picLocks noGrp="1" noChangeAspect="1"/>
          </p:cNvPicPr>
          <p:nvPr>
            <p:ph type="pic" idx="2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0347" y="886689"/>
            <a:ext cx="3358786" cy="2038495"/>
          </a:xfr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831" y="886689"/>
            <a:ext cx="3271383" cy="20384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979" y="3823855"/>
            <a:ext cx="2331857" cy="167081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762627" y="5635052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автобус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535804" y="3176365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трамвай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714026" y="3176365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поезд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347544" y="3188598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троллейбус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7716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  <p:sndAc>
          <p:stSnd>
            <p:snd r:embed="rId8" name="suction.wav"/>
          </p:stSnd>
        </p:sndAc>
      </p:transition>
    </mc:Choice>
    <mc:Fallback>
      <p:transition spd="slow">
        <p:fade/>
        <p:sndAc>
          <p:stSnd>
            <p:snd r:embed="rId2" name="suctio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900" y="-245820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Грузовой транспорт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-2529127" y="3660348"/>
            <a:ext cx="205976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" name="Рисунок 19"/>
          <p:cNvPicPr>
            <a:picLocks noGrp="1" noChangeAspect="1"/>
          </p:cNvPicPr>
          <p:nvPr>
            <p:ph type="pic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1359" y="3709841"/>
            <a:ext cx="3692838" cy="1914214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1315" y="911958"/>
            <a:ext cx="3335894" cy="2246878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idx="2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1072" y="939528"/>
            <a:ext cx="3411143" cy="2219308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336" y="3709841"/>
            <a:ext cx="2828537" cy="191421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84" y="921696"/>
            <a:ext cx="3352221" cy="223714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7159602" y="5762880"/>
            <a:ext cx="1320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цистерна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158790" y="3340509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фура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92927" y="5756918"/>
            <a:ext cx="1162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грузовик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771172" y="3299053"/>
            <a:ext cx="1097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автовоз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01445" y="3340509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камаз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8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8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8031" y="4407354"/>
            <a:ext cx="5108640" cy="2456763"/>
          </a:xfrm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1961779" y="0"/>
            <a:ext cx="8825656" cy="77992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Легковой транспорт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7895" y="4407355"/>
            <a:ext cx="3944056" cy="245064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1815" y="1256189"/>
            <a:ext cx="3700136" cy="217281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542" y="1218374"/>
            <a:ext cx="6362341" cy="1898024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387059" y="3868994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НИВА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446023" y="2931732"/>
            <a:ext cx="949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Honda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446023" y="4038022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ВАЗ 21 05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45466" y="1191356"/>
            <a:ext cx="11945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Лимузин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18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196" y="231046"/>
            <a:ext cx="7905945" cy="850919"/>
          </a:xfrm>
        </p:spPr>
        <p:txBody>
          <a:bodyPr/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Водный транспорт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902" y="4052440"/>
            <a:ext cx="2905124" cy="2147502"/>
          </a:xfrm>
          <a:prstGeom prst="rect">
            <a:avLst/>
          </a:prstGeo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1847" y="1243125"/>
            <a:ext cx="2428287" cy="1555494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18"/>
          </p:nvPr>
        </p:nvSpPr>
        <p:spPr>
          <a:xfrm>
            <a:off x="4573188" y="5831090"/>
            <a:ext cx="1849579" cy="329901"/>
          </a:xfrm>
        </p:spPr>
        <p:txBody>
          <a:bodyPr/>
          <a:lstStyle/>
          <a:p>
            <a:r>
              <a:rPr lang="ru-RU" dirty="0" smtClean="0"/>
              <a:t>     байдарка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-2419306" y="3704421"/>
            <a:ext cx="1622628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2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30999" y="5036869"/>
            <a:ext cx="2501631" cy="1807276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19"/>
          </p:nvPr>
        </p:nvSpPr>
        <p:spPr>
          <a:xfrm>
            <a:off x="-2085643" y="5088691"/>
            <a:ext cx="955302" cy="7954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idx="2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47328" y="1046725"/>
            <a:ext cx="2932113" cy="1883316"/>
          </a:xfr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9527" y="2927555"/>
            <a:ext cx="2197154" cy="14452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863653" y="3045886"/>
            <a:ext cx="1122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лайнер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55870" y="4681392"/>
            <a:ext cx="1051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баржа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442" y="3280847"/>
            <a:ext cx="220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резиновая лодка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88698" y="2558223"/>
            <a:ext cx="223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Водный мотоцикл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63766" y="3038465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Подводная лодка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3004" y="970769"/>
            <a:ext cx="2945694" cy="21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push.wav"/>
          </p:stSnd>
        </p:sndAc>
      </p:transition>
    </mc:Choice>
    <mc:Fallback xmlns="">
      <p:transition spd="slow">
        <p:blinds dir="vert"/>
        <p:sndAc>
          <p:stSnd>
            <p:snd r:embed="rId10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8906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Наземный транспорт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86084" y="1640540"/>
            <a:ext cx="2940050" cy="2079626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6472" y="1640540"/>
            <a:ext cx="2930525" cy="2079625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-2081022" y="2278505"/>
            <a:ext cx="1016722" cy="10437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977" y="4489758"/>
            <a:ext cx="3217433" cy="23682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821"/>
          <a:stretch/>
        </p:blipFill>
        <p:spPr>
          <a:xfrm>
            <a:off x="4314411" y="4512862"/>
            <a:ext cx="3414325" cy="22388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57" y="1640540"/>
            <a:ext cx="2957690" cy="20796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90298" y="3721637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39675" y="4194873"/>
            <a:ext cx="1576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автомобиль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82765" y="4512862"/>
            <a:ext cx="1529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экскаватор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01778" y="3635475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велосипед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451807" y="3720166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мотоцикл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42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suction.wav"/>
          </p:stSnd>
        </p:sndAc>
      </p:transition>
    </mc:Choice>
    <mc:Fallback xmlns="">
      <p:transition spd="slow">
        <p:dissolve/>
        <p:sndAc>
          <p:stSnd>
            <p:snd r:embed="rId9" name="suctio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063" y="264459"/>
            <a:ext cx="9404723" cy="879371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Воздушный транспорт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420" y="1219716"/>
            <a:ext cx="2940050" cy="242563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2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8551" y="1266227"/>
            <a:ext cx="2843749" cy="2379121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1972408" cy="576262"/>
          </a:xfrm>
        </p:spPr>
        <p:txBody>
          <a:bodyPr/>
          <a:lstStyle/>
          <a:p>
            <a:endParaRPr lang="ru-RU" sz="1800" dirty="0"/>
          </a:p>
        </p:txBody>
      </p:sp>
      <p:pic>
        <p:nvPicPr>
          <p:cNvPr id="18" name="Рисунок 17"/>
          <p:cNvPicPr>
            <a:picLocks noGrp="1" noChangeAspect="1"/>
          </p:cNvPicPr>
          <p:nvPr>
            <p:ph type="pic" idx="2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9381" y="1235465"/>
            <a:ext cx="3045883" cy="2425633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0"/>
          </p:nvPr>
        </p:nvSpPr>
        <p:spPr>
          <a:xfrm>
            <a:off x="1504667" y="3682510"/>
            <a:ext cx="1235641" cy="361141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самолет</a:t>
            </a:r>
            <a:endParaRPr lang="ru-RU" sz="18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72" y="4250949"/>
            <a:ext cx="2902135" cy="225987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8550" y="4221611"/>
            <a:ext cx="2843750" cy="227360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0933" y="4221611"/>
            <a:ext cx="3045883" cy="2259871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8494218" y="6462787"/>
            <a:ext cx="1053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планер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468835" y="3621774"/>
            <a:ext cx="1885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гидросамолет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809426" y="6445623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дирижабль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325009" y="6481482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парашют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494218" y="3674319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вертолет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92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Какие части важны для машин?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5" name="Рисунок 24"/>
          <p:cNvPicPr>
            <a:picLocks noGrp="1" noChangeAspect="1"/>
          </p:cNvPicPr>
          <p:nvPr>
            <p:ph type="pic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93" y="1557852"/>
            <a:ext cx="2878123" cy="2144242"/>
          </a:xfrm>
        </p:spPr>
      </p:pic>
      <p:pic>
        <p:nvPicPr>
          <p:cNvPr id="31" name="Рисунок 30"/>
          <p:cNvPicPr>
            <a:picLocks noGrp="1" noChangeAspect="1"/>
          </p:cNvPicPr>
          <p:nvPr>
            <p:ph type="pic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74090" y="1595479"/>
            <a:ext cx="2896887" cy="2106615"/>
          </a:xfrm>
        </p:spPr>
      </p:pic>
      <p:pic>
        <p:nvPicPr>
          <p:cNvPr id="37" name="Рисунок 36"/>
          <p:cNvPicPr>
            <a:picLocks noGrp="1" noChangeAspect="1"/>
          </p:cNvPicPr>
          <p:nvPr>
            <p:ph type="pic" idx="22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9576" y="4261264"/>
            <a:ext cx="2864223" cy="2006457"/>
          </a:xfr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0649" y="1586753"/>
            <a:ext cx="2742207" cy="21153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348" y="4306871"/>
            <a:ext cx="2818382" cy="2044665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9639" y="4212739"/>
            <a:ext cx="2878123" cy="2044665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716" y="1586753"/>
            <a:ext cx="2695337" cy="211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4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2" name="voltage.wav"/>
          </p:stSnd>
        </p:sndAc>
      </p:transition>
    </mc:Choice>
    <mc:Fallback xmlns="">
      <p:transition spd="slow">
        <p:fade/>
        <p:sndAc>
          <p:stSnd>
            <p:snd r:embed="rId10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Транспорт специального назначения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2073088" y="4203787"/>
            <a:ext cx="1026435" cy="5961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4925" y="1785019"/>
            <a:ext cx="2940050" cy="157945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307309" y="3662781"/>
            <a:ext cx="2102470" cy="659187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Снегоуборочная машина</a:t>
            </a:r>
            <a:endParaRPr lang="ru-RU" sz="1800" dirty="0"/>
          </a:p>
        </p:txBody>
      </p:sp>
      <p:pic>
        <p:nvPicPr>
          <p:cNvPr id="28" name="Рисунок 27"/>
          <p:cNvPicPr>
            <a:picLocks noGrp="1" noChangeAspect="1"/>
          </p:cNvPicPr>
          <p:nvPr>
            <p:ph type="pic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9740" y="1840468"/>
            <a:ext cx="2930525" cy="1524000"/>
          </a:xfr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4941" y="4604331"/>
            <a:ext cx="3498620" cy="205697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4941" y="1785020"/>
            <a:ext cx="2781425" cy="157945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8294724" y="1394874"/>
            <a:ext cx="21018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Скорая помощь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064009" y="1415687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усоровоз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28469" y="3893258"/>
            <a:ext cx="17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Полицейская</a:t>
            </a:r>
          </a:p>
          <a:p>
            <a:pPr algn="ctr"/>
            <a:r>
              <a:rPr lang="ru-RU" dirty="0" smtClean="0"/>
              <a:t>машина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962333" y="1394874"/>
            <a:ext cx="246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Пожарная машина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4659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98</Words>
  <Application>Microsoft Office PowerPoint</Application>
  <PresentationFormat>Произвольный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МАДОУ ДСКН №8 г. Сосновоборска  по адресу ул. Ленинского комсомола, 39</vt:lpstr>
      <vt:lpstr>Пассажирский транспорт</vt:lpstr>
      <vt:lpstr>Грузовой транспорт</vt:lpstr>
      <vt:lpstr>Презентация PowerPoint</vt:lpstr>
      <vt:lpstr>Водный транспорт</vt:lpstr>
      <vt:lpstr>Наземный транспорт</vt:lpstr>
      <vt:lpstr>Воздушный транспорт</vt:lpstr>
      <vt:lpstr>Какие части важны для машин?</vt:lpstr>
      <vt:lpstr>Транспорт специального назначения</vt:lpstr>
      <vt:lpstr>Специальный транспорт</vt:lpstr>
      <vt:lpstr>Специальный транспорт</vt:lpstr>
      <vt:lpstr>Специальный транспорт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городу</dc:title>
  <dc:creator>D!akov RePack</dc:creator>
  <cp:lastModifiedBy>User</cp:lastModifiedBy>
  <cp:revision>56</cp:revision>
  <dcterms:created xsi:type="dcterms:W3CDTF">2015-02-25T13:04:35Z</dcterms:created>
  <dcterms:modified xsi:type="dcterms:W3CDTF">2017-09-13T08:36:49Z</dcterms:modified>
</cp:coreProperties>
</file>