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7" r:id="rId9"/>
    <p:sldId id="262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1884" autoAdjust="0"/>
  </p:normalViewPr>
  <p:slideViewPr>
    <p:cSldViewPr>
      <p:cViewPr varScale="1">
        <p:scale>
          <a:sx n="84" d="100"/>
          <a:sy n="84" d="100"/>
        </p:scale>
        <p:origin x="-1152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DF9CCA7-8F15-4453-B9CD-7AE24302FFC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5A68484-21FD-4810-831A-33391F9770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F9CCA7-8F15-4453-B9CD-7AE24302FFC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A68484-21FD-4810-831A-33391F9770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DF9CCA7-8F15-4453-B9CD-7AE24302FFC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5A68484-21FD-4810-831A-33391F9770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F9CCA7-8F15-4453-B9CD-7AE24302FFC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A68484-21FD-4810-831A-33391F9770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DF9CCA7-8F15-4453-B9CD-7AE24302FFC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5A68484-21FD-4810-831A-33391F9770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F9CCA7-8F15-4453-B9CD-7AE24302FFC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A68484-21FD-4810-831A-33391F9770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F9CCA7-8F15-4453-B9CD-7AE24302FFC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A68484-21FD-4810-831A-33391F9770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F9CCA7-8F15-4453-B9CD-7AE24302FFC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A68484-21FD-4810-831A-33391F9770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DF9CCA7-8F15-4453-B9CD-7AE24302FFC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A68484-21FD-4810-831A-33391F9770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F9CCA7-8F15-4453-B9CD-7AE24302FFC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A68484-21FD-4810-831A-33391F9770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F9CCA7-8F15-4453-B9CD-7AE24302FFC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A68484-21FD-4810-831A-33391F9770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DF9CCA7-8F15-4453-B9CD-7AE24302FFC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5A68484-21FD-4810-831A-33391F9770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poglazam.ru/wp-content/uploads/2015/11/dalnozorkij-astigmatizm9.jp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1538278"/>
          </a:xfrm>
        </p:spPr>
        <p:txBody>
          <a:bodyPr/>
          <a:lstStyle/>
          <a:p>
            <a:pPr algn="ctr"/>
            <a:r>
              <a:rPr lang="ru-RU" sz="7200" i="1" dirty="0" smtClean="0">
                <a:cs typeface="David" pitchFamily="34" charset="-79"/>
              </a:rPr>
              <a:t>Берегите зрение</a:t>
            </a:r>
            <a:endParaRPr lang="ru-RU" sz="7200" i="1" dirty="0">
              <a:cs typeface="David" pitchFamily="34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l"/>
            <a:r>
              <a:rPr lang="ru-RU" dirty="0" smtClean="0"/>
              <a:t>                  Исследовательская работа </a:t>
            </a:r>
          </a:p>
          <a:p>
            <a:pPr algn="l"/>
            <a:r>
              <a:rPr lang="ru-RU" dirty="0" smtClean="0"/>
              <a:t>                  Ученицы 3 класса</a:t>
            </a:r>
          </a:p>
          <a:p>
            <a:pPr algn="l"/>
            <a:r>
              <a:rPr lang="ru-RU" dirty="0" smtClean="0"/>
              <a:t>                  </a:t>
            </a:r>
            <a:r>
              <a:rPr lang="ru-RU" dirty="0" err="1" smtClean="0"/>
              <a:t>Борзовой</a:t>
            </a:r>
            <a:r>
              <a:rPr lang="ru-RU" dirty="0" smtClean="0"/>
              <a:t> Ольги</a:t>
            </a:r>
            <a:endParaRPr lang="ru-RU" dirty="0"/>
          </a:p>
        </p:txBody>
      </p:sp>
      <p:pic>
        <p:nvPicPr>
          <p:cNvPr id="4" name="Рисунок 3" descr="hello_html_5a959bfc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3" y="2786058"/>
            <a:ext cx="3929090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2200" dirty="0" smtClean="0"/>
              <a:t>Правила бережного отношения к зрению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7239000" cy="5741380"/>
          </a:xfrm>
        </p:spPr>
        <p:txBody>
          <a:bodyPr>
            <a:normAutofit fontScale="92500" lnSpcReduction="10000"/>
          </a:bodyPr>
          <a:lstStyle/>
          <a:p>
            <a:pPr lvl="0">
              <a:buNone/>
            </a:pPr>
            <a:endParaRPr lang="ru-RU" dirty="0" smtClean="0"/>
          </a:p>
          <a:p>
            <a:pPr lvl="0"/>
            <a:r>
              <a:rPr lang="ru-RU" dirty="0" smtClean="0"/>
              <a:t>подобрать </a:t>
            </a:r>
            <a:r>
              <a:rPr lang="ru-RU" dirty="0" smtClean="0"/>
              <a:t>стол и стул, соответствующие росту </a:t>
            </a:r>
          </a:p>
          <a:p>
            <a:pPr lvl="0"/>
            <a:r>
              <a:rPr lang="ru-RU" dirty="0" smtClean="0"/>
              <a:t>При выполнении уроков не наклоняться близко к тетради, книге - помнить о своей осанке.</a:t>
            </a:r>
          </a:p>
          <a:p>
            <a:pPr lvl="0"/>
            <a:r>
              <a:rPr lang="ru-RU" dirty="0" smtClean="0"/>
              <a:t>Достаточное освещение </a:t>
            </a:r>
            <a:r>
              <a:rPr lang="ru-RU" dirty="0" smtClean="0"/>
              <a:t>слева</a:t>
            </a:r>
            <a:endParaRPr lang="ru-RU" dirty="0" smtClean="0"/>
          </a:p>
          <a:p>
            <a:pPr lvl="0"/>
            <a:r>
              <a:rPr lang="ru-RU" dirty="0" smtClean="0"/>
              <a:t>Нельзя читать </a:t>
            </a:r>
            <a:r>
              <a:rPr lang="ru-RU" dirty="0" smtClean="0"/>
              <a:t>лежа</a:t>
            </a:r>
            <a:endParaRPr lang="ru-RU" dirty="0" smtClean="0"/>
          </a:p>
          <a:p>
            <a:pPr lvl="0"/>
            <a:r>
              <a:rPr lang="ru-RU" dirty="0" smtClean="0"/>
              <a:t>Пища должна быть богатой </a:t>
            </a:r>
            <a:r>
              <a:rPr lang="ru-RU" dirty="0" smtClean="0"/>
              <a:t>витаминами.</a:t>
            </a:r>
          </a:p>
          <a:p>
            <a:pPr lvl="0"/>
            <a:r>
              <a:rPr lang="ru-RU" dirty="0" smtClean="0"/>
              <a:t>Регулярно проверять свои глаза, посещать окулиста не реже чем раз в год</a:t>
            </a:r>
            <a:r>
              <a:rPr lang="ru-RU" dirty="0" smtClean="0"/>
              <a:t>.</a:t>
            </a:r>
            <a:endParaRPr lang="ru-RU" dirty="0" smtClean="0"/>
          </a:p>
          <a:p>
            <a:pPr lvl="0"/>
            <a:r>
              <a:rPr lang="ru-RU" dirty="0" smtClean="0"/>
              <a:t>Особое внимание уделить правилам просмотра телевизора и работе за компьютером</a:t>
            </a:r>
            <a:r>
              <a:rPr lang="ru-RU" dirty="0" smtClean="0"/>
              <a:t>. Соблюдать режим дня.</a:t>
            </a:r>
            <a:endParaRPr lang="ru-RU" dirty="0" smtClean="0"/>
          </a:p>
          <a:p>
            <a:pPr lvl="0"/>
            <a:r>
              <a:rPr lang="ru-RU" dirty="0" smtClean="0"/>
              <a:t>Если приходится долго читать или писать, не забывать делать гимнастику для глаз.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965820"/>
          </a:xfrm>
        </p:spPr>
        <p:txBody>
          <a:bodyPr/>
          <a:lstStyle/>
          <a:p>
            <a:pPr algn="ctr"/>
            <a:r>
              <a:rPr lang="ru-RU" dirty="0" smtClean="0"/>
              <a:t>Отдых для глаз</a:t>
            </a:r>
            <a:endParaRPr lang="ru-RU" dirty="0"/>
          </a:p>
        </p:txBody>
      </p:sp>
      <p:pic>
        <p:nvPicPr>
          <p:cNvPr id="4" name="Содержимое 3" descr="При миопии эффективен специальный комплекс упражнений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2" y="1571612"/>
            <a:ext cx="7000923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</a:t>
            </a:r>
            <a:endParaRPr lang="ru-RU" dirty="0"/>
          </a:p>
        </p:txBody>
      </p:sp>
      <p:pic>
        <p:nvPicPr>
          <p:cNvPr id="4" name="Содержимое 3" descr="http://img1.liveinternet.ru/images/attach/c/2/74/52/74052427_bragaza78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643050"/>
            <a:ext cx="6462184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Цель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изучить вопрос о том, как сохранить зрение, здоровье глаз.</a:t>
            </a:r>
            <a:endParaRPr lang="ru-RU" dirty="0"/>
          </a:p>
        </p:txBody>
      </p:sp>
      <p:pic>
        <p:nvPicPr>
          <p:cNvPr id="4" name="Рисунок 3" descr="hello_html_6c78ba9a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571744"/>
            <a:ext cx="5786478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/>
          <a:lstStyle/>
          <a:p>
            <a:pPr algn="ctr"/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7239000" cy="5098438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Изучить литературу по теме.</a:t>
            </a:r>
          </a:p>
          <a:p>
            <a:pPr lvl="0"/>
            <a:r>
              <a:rPr lang="ru-RU" dirty="0" smtClean="0"/>
              <a:t>Выяснить причины ухудшения зрения.</a:t>
            </a:r>
          </a:p>
          <a:p>
            <a:pPr lvl="0"/>
            <a:r>
              <a:rPr lang="ru-RU" dirty="0" smtClean="0"/>
              <a:t>Провести анкетирование среди одноклассников</a:t>
            </a:r>
          </a:p>
          <a:p>
            <a:pPr lvl="0"/>
            <a:r>
              <a:rPr lang="ru-RU" dirty="0" smtClean="0"/>
              <a:t>Познакомиться с профилактическими мероприятиями по сохранению зрения.</a:t>
            </a:r>
          </a:p>
          <a:p>
            <a:pPr lvl="0"/>
            <a:r>
              <a:rPr lang="ru-RU" dirty="0" smtClean="0"/>
              <a:t>Оформить памятку для одноклассников «Береги зрение!»</a:t>
            </a:r>
          </a:p>
          <a:p>
            <a:pPr lvl="0"/>
            <a:r>
              <a:rPr lang="ru-RU" dirty="0" smtClean="0"/>
              <a:t>Совместно с одноклассниками составить режим дня с профилактики зрения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Методы исследования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7239000" cy="4312620"/>
          </a:xfrm>
        </p:spPr>
        <p:txBody>
          <a:bodyPr/>
          <a:lstStyle/>
          <a:p>
            <a:pPr lvl="0"/>
            <a:r>
              <a:rPr lang="ru-RU" dirty="0" smtClean="0"/>
              <a:t>Изучение литературы в различных источниках информации.</a:t>
            </a:r>
          </a:p>
          <a:p>
            <a:pPr lvl="0">
              <a:buNone/>
            </a:pPr>
            <a:endParaRPr lang="ru-RU" dirty="0" smtClean="0"/>
          </a:p>
          <a:p>
            <a:pPr lvl="0"/>
            <a:r>
              <a:rPr lang="ru-RU" dirty="0" smtClean="0"/>
              <a:t>Беседа с мамой</a:t>
            </a:r>
          </a:p>
          <a:p>
            <a:pPr lvl="0">
              <a:buNone/>
            </a:pPr>
            <a:endParaRPr lang="ru-RU" dirty="0" smtClean="0"/>
          </a:p>
          <a:p>
            <a:pPr lvl="0"/>
            <a:r>
              <a:rPr lang="ru-RU" dirty="0" smtClean="0"/>
              <a:t>Анкетирование.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3719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Берегите зрение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7239000" cy="5598504"/>
          </a:xfrm>
        </p:spPr>
        <p:txBody>
          <a:bodyPr/>
          <a:lstStyle/>
          <a:p>
            <a:endParaRPr lang="ru-RU" dirty="0" smtClean="0"/>
          </a:p>
          <a:p>
            <a:r>
              <a:rPr lang="ru-RU" b="1" dirty="0" smtClean="0"/>
              <a:t>Объект исследования:</a:t>
            </a:r>
            <a:r>
              <a:rPr lang="ru-RU" dirty="0" smtClean="0"/>
              <a:t> глаза как органы зрения.</a:t>
            </a:r>
          </a:p>
          <a:p>
            <a:pPr>
              <a:buNone/>
            </a:pPr>
            <a:endParaRPr lang="ru-RU" dirty="0" smtClean="0"/>
          </a:p>
          <a:p>
            <a:r>
              <a:rPr lang="ru-RU" b="1" dirty="0" smtClean="0"/>
              <a:t>Предмет исследования:</a:t>
            </a:r>
            <a:r>
              <a:rPr lang="ru-RU" dirty="0" smtClean="0"/>
              <a:t> бережное отношение к своему зрению.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b="1" dirty="0" smtClean="0"/>
              <a:t>Гипотеза:</a:t>
            </a:r>
            <a:r>
              <a:rPr lang="ru-RU" dirty="0" smtClean="0"/>
              <a:t> предположим, если правильно следить за здоровьем глаз, то можно сохранить хорошее зрение надолго.</a:t>
            </a:r>
            <a:r>
              <a:rPr lang="ru-RU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72390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Строение глаза </a:t>
            </a:r>
            <a:r>
              <a:rPr lang="ru-RU" dirty="0" smtClean="0"/>
              <a:t>человека</a:t>
            </a:r>
            <a:endParaRPr lang="ru-RU" dirty="0"/>
          </a:p>
        </p:txBody>
      </p:sp>
      <p:pic>
        <p:nvPicPr>
          <p:cNvPr id="4" name="Содержимое 3" descr="http://aptahar.narod.ru/1/15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714488"/>
            <a:ext cx="6643734" cy="4500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Это важно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В </a:t>
            </a:r>
            <a:r>
              <a:rPr lang="ru-RU" dirty="0" smtClean="0"/>
              <a:t>наше время достаточно много людей имеют нарушения зрения, поэтому вопросы изучения причин развития близорукости и профилактики этого заболевания являются чрезвычайно важными. </a:t>
            </a:r>
            <a:r>
              <a:rPr lang="ru-RU" b="1" dirty="0" smtClean="0"/>
              <a:t>Основной причиной смещения фокуса является увеличения глазного яблока в длину.</a:t>
            </a:r>
            <a:r>
              <a:rPr lang="ru-RU" dirty="0" smtClean="0"/>
              <a:t> Чем больше это увеличение, тем хуже зрение человека вдаль.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37192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Как мы заботимся о своих глазах?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000112"/>
          <a:ext cx="7543824" cy="524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6466"/>
                <a:gridCol w="1206678"/>
                <a:gridCol w="1290645"/>
                <a:gridCol w="1480035"/>
              </a:tblGrid>
              <a:tr h="4197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неправильно делают</a:t>
                      </a:r>
                      <a:endParaRPr lang="ru-RU" dirty="0"/>
                    </a:p>
                  </a:txBody>
                  <a:tcPr/>
                </a:tc>
              </a:tr>
              <a:tr h="42655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Всегда ли читаю сидя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 чел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 чел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50%</a:t>
                      </a:r>
                      <a:endParaRPr lang="ru-RU" dirty="0"/>
                    </a:p>
                  </a:txBody>
                  <a:tcPr/>
                </a:tc>
              </a:tr>
              <a:tr h="51103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Делаю перерыв во время чтения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7 чел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 </a:t>
                      </a:r>
                      <a:r>
                        <a:rPr lang="ru-RU" sz="1400" dirty="0" smtClean="0"/>
                        <a:t>чел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30%</a:t>
                      </a:r>
                      <a:endParaRPr lang="ru-RU" dirty="0"/>
                    </a:p>
                  </a:txBody>
                  <a:tcPr/>
                </a:tc>
              </a:tr>
              <a:tr h="41973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Слежу за посадкой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 </a:t>
                      </a:r>
                      <a:r>
                        <a:rPr lang="ru-RU" sz="1400" dirty="0" smtClean="0"/>
                        <a:t>чел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6 </a:t>
                      </a:r>
                      <a:r>
                        <a:rPr lang="ru-RU" sz="1400" dirty="0" smtClean="0"/>
                        <a:t>чел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60%</a:t>
                      </a:r>
                      <a:endParaRPr lang="ru-RU" dirty="0"/>
                    </a:p>
                  </a:txBody>
                  <a:tcPr/>
                </a:tc>
              </a:tr>
              <a:tr h="43752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Делаю уроки при хорошем освещении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8 </a:t>
                      </a:r>
                      <a:r>
                        <a:rPr lang="ru-RU" sz="1400" dirty="0" smtClean="0"/>
                        <a:t>чел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 </a:t>
                      </a:r>
                      <a:r>
                        <a:rPr lang="ru-RU" sz="1400" dirty="0" smtClean="0"/>
                        <a:t>чел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20%</a:t>
                      </a:r>
                      <a:endParaRPr lang="ru-RU" dirty="0"/>
                    </a:p>
                  </a:txBody>
                  <a:tcPr/>
                </a:tc>
              </a:tr>
              <a:tr h="41973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Делаю гимнастику для глаз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6 </a:t>
                      </a:r>
                      <a:r>
                        <a:rPr lang="ru-RU" sz="1400" dirty="0" smtClean="0"/>
                        <a:t>чел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 </a:t>
                      </a:r>
                      <a:r>
                        <a:rPr lang="ru-RU" sz="1400" dirty="0" smtClean="0"/>
                        <a:t>чел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40%</a:t>
                      </a:r>
                      <a:endParaRPr lang="ru-RU" dirty="0"/>
                    </a:p>
                  </a:txBody>
                  <a:tcPr/>
                </a:tc>
              </a:tr>
              <a:tr h="41973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Часто бываю на свежем воздухе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6 </a:t>
                      </a:r>
                      <a:r>
                        <a:rPr lang="ru-RU" sz="1400" dirty="0" smtClean="0"/>
                        <a:t>чел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 </a:t>
                      </a:r>
                      <a:r>
                        <a:rPr lang="ru-RU" sz="1400" dirty="0" smtClean="0"/>
                        <a:t>чел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40%</a:t>
                      </a:r>
                      <a:endParaRPr lang="ru-RU" dirty="0"/>
                    </a:p>
                  </a:txBody>
                  <a:tcPr/>
                </a:tc>
              </a:tr>
              <a:tr h="41973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Употребляю в пищу растительные продукты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 </a:t>
                      </a:r>
                      <a:r>
                        <a:rPr lang="ru-RU" sz="1400" dirty="0" smtClean="0"/>
                        <a:t>чел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0 </a:t>
                      </a:r>
                      <a:r>
                        <a:rPr lang="ru-RU" sz="1400" dirty="0" smtClean="0"/>
                        <a:t>чел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0%</a:t>
                      </a:r>
                      <a:endParaRPr lang="ru-RU" dirty="0"/>
                    </a:p>
                  </a:txBody>
                  <a:tcPr/>
                </a:tc>
              </a:tr>
              <a:tr h="41973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Смотрю только детские передачи по телевизору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 </a:t>
                      </a:r>
                      <a:r>
                        <a:rPr lang="ru-RU" sz="1400" dirty="0" smtClean="0"/>
                        <a:t>чел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8 </a:t>
                      </a:r>
                      <a:r>
                        <a:rPr lang="ru-RU" sz="1400" dirty="0" smtClean="0"/>
                        <a:t>чел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80%</a:t>
                      </a:r>
                      <a:endParaRPr lang="ru-RU" dirty="0"/>
                    </a:p>
                  </a:txBody>
                  <a:tcPr/>
                </a:tc>
              </a:tr>
              <a:tr h="41973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Каждый год проверяю зрение у</a:t>
                      </a:r>
                      <a:r>
                        <a:rPr lang="ru-RU" sz="1400" baseline="0" dirty="0" smtClean="0"/>
                        <a:t> врача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 </a:t>
                      </a:r>
                      <a:r>
                        <a:rPr lang="ru-RU" sz="1400" dirty="0" smtClean="0"/>
                        <a:t>чел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0 </a:t>
                      </a:r>
                      <a:r>
                        <a:rPr lang="ru-RU" sz="1400" dirty="0" smtClean="0"/>
                        <a:t>чел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0%</a:t>
                      </a:r>
                      <a:endParaRPr lang="ru-RU" dirty="0"/>
                    </a:p>
                  </a:txBody>
                  <a:tcPr/>
                </a:tc>
              </a:tr>
              <a:tr h="41973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Оберегаю глаза от попадания инородных тел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 </a:t>
                      </a:r>
                      <a:r>
                        <a:rPr lang="ru-RU" sz="1400" dirty="0" smtClean="0"/>
                        <a:t>чел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 </a:t>
                      </a:r>
                      <a:r>
                        <a:rPr lang="ru-RU" sz="1400" dirty="0" smtClean="0"/>
                        <a:t>чел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50%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Причины миопии (близорукости)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7239000" cy="4384058"/>
          </a:xfrm>
        </p:spPr>
        <p:txBody>
          <a:bodyPr/>
          <a:lstStyle/>
          <a:p>
            <a:pPr lvl="0"/>
            <a:r>
              <a:rPr lang="ru-RU" dirty="0" smtClean="0"/>
              <a:t>н</a:t>
            </a:r>
            <a:r>
              <a:rPr lang="ru-RU" dirty="0" smtClean="0"/>
              <a:t>аследственная предрасположенность;</a:t>
            </a:r>
          </a:p>
          <a:p>
            <a:pPr lvl="0"/>
            <a:r>
              <a:rPr lang="ru-RU" dirty="0" smtClean="0"/>
              <a:t>несоблюдение </a:t>
            </a:r>
            <a:r>
              <a:rPr lang="ru-RU" dirty="0" smtClean="0"/>
              <a:t>режима работы и отдыха;</a:t>
            </a:r>
          </a:p>
          <a:p>
            <a:pPr lvl="0"/>
            <a:r>
              <a:rPr lang="ru-RU" dirty="0" smtClean="0"/>
              <a:t>плохое освещение при зрительной нагрузке;</a:t>
            </a:r>
          </a:p>
          <a:p>
            <a:pPr lvl="0"/>
            <a:r>
              <a:rPr lang="ru-RU" dirty="0" smtClean="0"/>
              <a:t>длительная работа за </a:t>
            </a:r>
            <a:r>
              <a:rPr lang="ru-RU" dirty="0" smtClean="0"/>
              <a:t>компьютером (просмотр телевизора);</a:t>
            </a:r>
          </a:p>
          <a:p>
            <a:pPr lvl="0"/>
            <a:r>
              <a:rPr lang="ru-RU" dirty="0" smtClean="0"/>
              <a:t>плохое </a:t>
            </a:r>
            <a:r>
              <a:rPr lang="ru-RU" dirty="0" smtClean="0"/>
              <a:t>питание (недостаточно количество витаминов).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89</TotalTime>
  <Words>360</Words>
  <Application>Microsoft Office PowerPoint</Application>
  <PresentationFormat>Экран (4:3)</PresentationFormat>
  <Paragraphs>91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Берегите зрение</vt:lpstr>
      <vt:lpstr>Цель работы</vt:lpstr>
      <vt:lpstr>задачи</vt:lpstr>
      <vt:lpstr>Методы исследования</vt:lpstr>
      <vt:lpstr>Берегите зрение</vt:lpstr>
      <vt:lpstr>Строение глаза человека</vt:lpstr>
      <vt:lpstr>Это важно</vt:lpstr>
      <vt:lpstr>Как мы заботимся о своих глазах?</vt:lpstr>
      <vt:lpstr>Причины миопии (близорукости)</vt:lpstr>
      <vt:lpstr>Правила бережного отношения к зрению </vt:lpstr>
      <vt:lpstr>Отдых для глаз</vt:lpstr>
      <vt:lpstr>Спасибо за внимание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Берегите зрение</dc:title>
  <dc:creator>Вера</dc:creator>
  <cp:lastModifiedBy>Вера</cp:lastModifiedBy>
  <cp:revision>17</cp:revision>
  <dcterms:created xsi:type="dcterms:W3CDTF">2017-03-01T09:46:47Z</dcterms:created>
  <dcterms:modified xsi:type="dcterms:W3CDTF">2017-03-01T11:25:07Z</dcterms:modified>
</cp:coreProperties>
</file>