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660033"/>
    <a:srgbClr val="422C16"/>
    <a:srgbClr val="0C788E"/>
    <a:srgbClr val="006666"/>
    <a:srgbClr val="0099CC"/>
    <a:srgbClr val="3366CC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 varScale="1">
        <p:scale>
          <a:sx n="42" d="100"/>
          <a:sy n="42" d="100"/>
        </p:scale>
        <p:origin x="1272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619250" y="5445125"/>
            <a:ext cx="5832475" cy="6477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663300"/>
                </a:solidFill>
              </a:rPr>
              <a:t>Фотоотчет по проекту «Чтобы не было беды»</a:t>
            </a:r>
            <a:endParaRPr lang="es-ES" sz="3600" b="1" dirty="0">
              <a:solidFill>
                <a:srgbClr val="66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2420888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воспитатель </a:t>
            </a:r>
            <a:r>
              <a:rPr lang="ru-RU" dirty="0" err="1" smtClean="0"/>
              <a:t>Цыбикжапова</a:t>
            </a:r>
            <a:r>
              <a:rPr lang="ru-RU" dirty="0" smtClean="0"/>
              <a:t> Е.Б. МАДОУ детский сад № 64 «Колокольчик» </a:t>
            </a:r>
            <a:r>
              <a:rPr lang="ru-RU" dirty="0" err="1" smtClean="0"/>
              <a:t>г.Улан</a:t>
            </a:r>
            <a:r>
              <a:rPr lang="ru-RU" dirty="0" smtClean="0"/>
              <a:t>-Удэ Республика Бурятия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149080"/>
            <a:ext cx="8229600" cy="998984"/>
          </a:xfrm>
        </p:spPr>
        <p:txBody>
          <a:bodyPr/>
          <a:lstStyle/>
          <a:p>
            <a:r>
              <a:rPr lang="ru-RU" sz="1800" b="1" dirty="0" smtClean="0">
                <a:solidFill>
                  <a:srgbClr val="660033"/>
                </a:solidFill>
              </a:rPr>
              <a:t>«Раньше и теперь» </a:t>
            </a:r>
            <a:br>
              <a:rPr lang="ru-RU" sz="1800" b="1" dirty="0" smtClean="0">
                <a:solidFill>
                  <a:srgbClr val="660033"/>
                </a:solidFill>
              </a:rPr>
            </a:br>
            <a:r>
              <a:rPr lang="ru-RU" sz="1800" b="1" dirty="0" smtClean="0">
                <a:solidFill>
                  <a:srgbClr val="660033"/>
                </a:solidFill>
              </a:rPr>
              <a:t>«Что необходимо пожарному»</a:t>
            </a:r>
            <a:endParaRPr lang="ru-RU" sz="1800" b="1" dirty="0">
              <a:solidFill>
                <a:srgbClr val="660033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052736"/>
            <a:ext cx="4176463" cy="313234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052736"/>
            <a:ext cx="4176464" cy="313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90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76672"/>
            <a:ext cx="4032448" cy="30243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76672"/>
            <a:ext cx="4032448" cy="30243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873" y="3861048"/>
            <a:ext cx="4069854" cy="24482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528" y="3717032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660033"/>
                </a:solidFill>
              </a:rPr>
              <a:t>С детьми была проведена викторина на знание правил по противопожарной безопасности</a:t>
            </a:r>
            <a:endParaRPr lang="ru-RU" b="1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3356992"/>
            <a:ext cx="3744416" cy="1800200"/>
          </a:xfrm>
        </p:spPr>
        <p:txBody>
          <a:bodyPr/>
          <a:lstStyle/>
          <a:p>
            <a:r>
              <a:rPr lang="ru-RU" sz="1800" b="1" dirty="0" smtClean="0">
                <a:solidFill>
                  <a:srgbClr val="660033"/>
                </a:solidFill>
              </a:rPr>
              <a:t>После чего дети поиграли в настольно- дидактические игры. В награду дети получили карточки знатока.</a:t>
            </a:r>
            <a:endParaRPr lang="ru-RU" sz="1800" b="1" dirty="0">
              <a:solidFill>
                <a:srgbClr val="660033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76672"/>
            <a:ext cx="4428959" cy="266429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356992"/>
            <a:ext cx="4572000" cy="2750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548682"/>
            <a:ext cx="4176463" cy="251240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3861048"/>
            <a:ext cx="4176464" cy="1584175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rgbClr val="660033"/>
                </a:solidFill>
              </a:rPr>
              <a:t>Было использовано множество наглядности</a:t>
            </a:r>
            <a:endParaRPr lang="ru-RU" sz="1800" b="1" dirty="0">
              <a:solidFill>
                <a:srgbClr val="660033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580502"/>
            <a:ext cx="4139952" cy="24904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850" y="3284984"/>
            <a:ext cx="4139952" cy="310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77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404664"/>
            <a:ext cx="4128459" cy="30963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3615991"/>
            <a:ext cx="3826767" cy="118116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04664"/>
            <a:ext cx="4128459" cy="30963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6916" y="3616735"/>
            <a:ext cx="4128460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6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700808" y="404664"/>
            <a:ext cx="3008313" cy="116205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48469"/>
            <a:ext cx="7571184" cy="5937523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C00000"/>
                </a:solidFill>
              </a:rPr>
              <a:t>Не шутите с огнём</a:t>
            </a:r>
            <a:r>
              <a:rPr lang="ru-RU" sz="4800" b="1" dirty="0" smtClean="0">
                <a:solidFill>
                  <a:srgbClr val="C00000"/>
                </a:solidFill>
              </a:rPr>
              <a:t>!</a:t>
            </a:r>
          </a:p>
          <a:p>
            <a:pPr marL="0" indent="0" algn="ctr">
              <a:buNone/>
            </a:pPr>
            <a:r>
              <a:rPr lang="ru-RU" sz="3600" dirty="0">
                <a:solidFill>
                  <a:srgbClr val="663300"/>
                </a:solidFill>
              </a:rPr>
              <a:t/>
            </a:r>
            <a:br>
              <a:rPr lang="ru-RU" sz="3600" dirty="0">
                <a:solidFill>
                  <a:srgbClr val="663300"/>
                </a:solidFill>
              </a:rPr>
            </a:br>
            <a:r>
              <a:rPr lang="ru-RU" sz="3600" b="1" dirty="0">
                <a:solidFill>
                  <a:srgbClr val="663300"/>
                </a:solidFill>
              </a:rPr>
              <a:t>Я- огонь! Я – друг ребят.</a:t>
            </a:r>
            <a:br>
              <a:rPr lang="ru-RU" sz="3600" b="1" dirty="0">
                <a:solidFill>
                  <a:srgbClr val="663300"/>
                </a:solidFill>
              </a:rPr>
            </a:br>
            <a:r>
              <a:rPr lang="ru-RU" sz="3600" b="1" dirty="0">
                <a:solidFill>
                  <a:srgbClr val="663300"/>
                </a:solidFill>
              </a:rPr>
              <a:t>Но когда со мной шалят,</a:t>
            </a:r>
            <a:br>
              <a:rPr lang="ru-RU" sz="3600" b="1" dirty="0">
                <a:solidFill>
                  <a:srgbClr val="663300"/>
                </a:solidFill>
              </a:rPr>
            </a:br>
            <a:r>
              <a:rPr lang="ru-RU" sz="3600" b="1" dirty="0">
                <a:solidFill>
                  <a:srgbClr val="663300"/>
                </a:solidFill>
              </a:rPr>
              <a:t>Становлюсь тогда врагом</a:t>
            </a:r>
            <a:br>
              <a:rPr lang="ru-RU" sz="3600" b="1" dirty="0">
                <a:solidFill>
                  <a:srgbClr val="663300"/>
                </a:solidFill>
              </a:rPr>
            </a:br>
            <a:r>
              <a:rPr lang="ru-RU" sz="3600" b="1" dirty="0">
                <a:solidFill>
                  <a:srgbClr val="663300"/>
                </a:solidFill>
              </a:rPr>
              <a:t>И сжигаю все кругом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2855843" y="1262822"/>
            <a:ext cx="3008313" cy="46910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3023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60032" y="1052737"/>
            <a:ext cx="3826768" cy="3528392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solidFill>
                  <a:srgbClr val="660033"/>
                </a:solidFill>
              </a:rPr>
              <a:t>В августе в нашей группе был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660033"/>
                </a:solidFill>
              </a:rPr>
              <a:t>реализован проект по противопожарной безопасности «Чтобы не было беды». Вначале была проведена беседа на тему «Если вдруг случился пожар» с показом презентации.</a:t>
            </a:r>
            <a:endParaRPr lang="ru-RU" sz="1800" b="1" dirty="0">
              <a:solidFill>
                <a:srgbClr val="660033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052736"/>
            <a:ext cx="4320481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284984"/>
            <a:ext cx="4824536" cy="1584176"/>
          </a:xfrm>
        </p:spPr>
        <p:txBody>
          <a:bodyPr/>
          <a:lstStyle/>
          <a:p>
            <a:pPr algn="l"/>
            <a:r>
              <a:rPr lang="ru-RU" sz="1800" b="1" dirty="0" smtClean="0">
                <a:solidFill>
                  <a:srgbClr val="660033"/>
                </a:solidFill>
              </a:rPr>
              <a:t>Детским садом была организована выставка рисунков «Сбережем лес от пожара», где участвовали и дети нашей группы.</a:t>
            </a:r>
            <a:endParaRPr lang="ru-RU" sz="1800" b="1" dirty="0">
              <a:solidFill>
                <a:srgbClr val="660033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76672"/>
            <a:ext cx="3500206" cy="262515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052736"/>
            <a:ext cx="4283968" cy="3212976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76672"/>
            <a:ext cx="3840427" cy="28803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700808"/>
            <a:ext cx="4032448" cy="30243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4005064"/>
            <a:ext cx="401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660033"/>
                </a:solidFill>
              </a:rPr>
              <a:t>Рисунки на конкурс</a:t>
            </a:r>
            <a:endParaRPr lang="ru-RU" b="1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645024"/>
            <a:ext cx="4608512" cy="1224136"/>
          </a:xfrm>
        </p:spPr>
        <p:txBody>
          <a:bodyPr/>
          <a:lstStyle/>
          <a:p>
            <a:r>
              <a:rPr lang="ru-RU" sz="1800" b="1" dirty="0" smtClean="0">
                <a:solidFill>
                  <a:srgbClr val="660033"/>
                </a:solidFill>
              </a:rPr>
              <a:t>Дети познакомились с профессией пожарного.</a:t>
            </a:r>
            <a:endParaRPr lang="ru-RU" sz="1800" b="1" dirty="0">
              <a:solidFill>
                <a:srgbClr val="660033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48680"/>
            <a:ext cx="3888432" cy="291632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060848"/>
            <a:ext cx="3744416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76672"/>
            <a:ext cx="4512501" cy="33843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76056" y="2068736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660033"/>
                </a:solidFill>
              </a:rPr>
              <a:t>На протяжении всего проекта дети знакомились с произведениями писателей о пожарах, профессии пожарного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645024"/>
            <a:ext cx="4392488" cy="1152128"/>
          </a:xfrm>
        </p:spPr>
        <p:txBody>
          <a:bodyPr/>
          <a:lstStyle/>
          <a:p>
            <a:r>
              <a:rPr lang="ru-RU" sz="1800" b="1" dirty="0" smtClean="0">
                <a:solidFill>
                  <a:srgbClr val="660033"/>
                </a:solidFill>
              </a:rPr>
              <a:t>Аппликация «Пожарная машина»</a:t>
            </a:r>
            <a:endParaRPr lang="ru-RU" sz="1800" b="1" dirty="0">
              <a:solidFill>
                <a:srgbClr val="660033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76672"/>
            <a:ext cx="3840427" cy="28803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475" y="476672"/>
            <a:ext cx="3876939" cy="29077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476" y="3501007"/>
            <a:ext cx="3876938" cy="29077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476672"/>
            <a:ext cx="4019939" cy="30149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844824"/>
            <a:ext cx="4224469" cy="31683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7" y="3789040"/>
            <a:ext cx="4019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60033"/>
                </a:solidFill>
              </a:rPr>
              <a:t>Просмотр мультфильма «Кошкин дом»</a:t>
            </a:r>
            <a:endParaRPr lang="ru-RU" b="1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140968"/>
            <a:ext cx="4320480" cy="2241881"/>
          </a:xfrm>
        </p:spPr>
        <p:txBody>
          <a:bodyPr/>
          <a:lstStyle/>
          <a:p>
            <a:r>
              <a:rPr lang="ru-RU" sz="1800" b="1" dirty="0" smtClean="0">
                <a:solidFill>
                  <a:srgbClr val="660033"/>
                </a:solidFill>
              </a:rPr>
              <a:t>Родителями были изготовлены настольно- дидактические игры:</a:t>
            </a:r>
            <a:br>
              <a:rPr lang="ru-RU" sz="1800" b="1" dirty="0" smtClean="0">
                <a:solidFill>
                  <a:srgbClr val="660033"/>
                </a:solidFill>
              </a:rPr>
            </a:br>
            <a:r>
              <a:rPr lang="ru-RU" sz="1800" b="1" dirty="0" smtClean="0">
                <a:solidFill>
                  <a:srgbClr val="660033"/>
                </a:solidFill>
              </a:rPr>
              <a:t>«Пожароопасные предметы»</a:t>
            </a:r>
            <a:br>
              <a:rPr lang="ru-RU" sz="1800" b="1" dirty="0" smtClean="0">
                <a:solidFill>
                  <a:srgbClr val="660033"/>
                </a:solidFill>
              </a:rPr>
            </a:br>
            <a:r>
              <a:rPr lang="ru-RU" sz="1800" b="1" dirty="0" smtClean="0">
                <a:solidFill>
                  <a:srgbClr val="660033"/>
                </a:solidFill>
              </a:rPr>
              <a:t>«Что для чего»</a:t>
            </a:r>
            <a:br>
              <a:rPr lang="ru-RU" sz="1800" b="1" dirty="0" smtClean="0">
                <a:solidFill>
                  <a:srgbClr val="660033"/>
                </a:solidFill>
              </a:rPr>
            </a:br>
            <a:r>
              <a:rPr lang="ru-RU" sz="1800" b="1" dirty="0" smtClean="0">
                <a:solidFill>
                  <a:srgbClr val="660033"/>
                </a:solidFill>
              </a:rPr>
              <a:t>«Горит- не горит»</a:t>
            </a:r>
            <a:endParaRPr lang="ru-RU" sz="1800" b="1" dirty="0">
              <a:solidFill>
                <a:srgbClr val="660033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62980"/>
            <a:ext cx="4032447" cy="30243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76672"/>
            <a:ext cx="3995936" cy="29969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200" y="3592282"/>
            <a:ext cx="4006760" cy="3005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5254</TotalTime>
  <Words>163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Arial</vt:lpstr>
      <vt:lpstr>Diseño predeterminado</vt:lpstr>
      <vt:lpstr>Фотоотчет по проекту «Чтобы не было беды»</vt:lpstr>
      <vt:lpstr>Презентация PowerPoint</vt:lpstr>
      <vt:lpstr>Детским садом была организована выставка рисунков «Сбережем лес от пожара», где участвовали и дети нашей группы.</vt:lpstr>
      <vt:lpstr>Презентация PowerPoint</vt:lpstr>
      <vt:lpstr>Дети познакомились с профессией пожарного.</vt:lpstr>
      <vt:lpstr>Презентация PowerPoint</vt:lpstr>
      <vt:lpstr>Аппликация «Пожарная машина»</vt:lpstr>
      <vt:lpstr>Презентация PowerPoint</vt:lpstr>
      <vt:lpstr>Родителями были изготовлены настольно- дидактические игры: «Пожароопасные предметы» «Что для чего» «Горит- не горит»</vt:lpstr>
      <vt:lpstr>«Раньше и теперь»  «Что необходимо пожарному»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B_PC</cp:lastModifiedBy>
  <cp:revision>746</cp:revision>
  <dcterms:created xsi:type="dcterms:W3CDTF">2010-05-23T14:28:12Z</dcterms:created>
  <dcterms:modified xsi:type="dcterms:W3CDTF">2017-09-13T12:29:30Z</dcterms:modified>
</cp:coreProperties>
</file>