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0" autoAdjust="0"/>
    <p:restoredTop sz="90435" autoAdjust="0"/>
  </p:normalViewPr>
  <p:slideViewPr>
    <p:cSldViewPr>
      <p:cViewPr varScale="1">
        <p:scale>
          <a:sx n="82" d="100"/>
          <a:sy n="82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FEF-C08B-417A-AF75-BD788AAAFE21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70FC6-93D9-4DB5-82AC-0EFDFAA44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FEF-C08B-417A-AF75-BD788AAAFE21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70FC6-93D9-4DB5-82AC-0EFDFAA44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FEF-C08B-417A-AF75-BD788AAAFE21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70FC6-93D9-4DB5-82AC-0EFDFAA44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FEF-C08B-417A-AF75-BD788AAAFE21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70FC6-93D9-4DB5-82AC-0EFDFAA44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FEF-C08B-417A-AF75-BD788AAAFE21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70FC6-93D9-4DB5-82AC-0EFDFAA44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FEF-C08B-417A-AF75-BD788AAAFE21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70FC6-93D9-4DB5-82AC-0EFDFAA44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FEF-C08B-417A-AF75-BD788AAAFE21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70FC6-93D9-4DB5-82AC-0EFDFAA44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FEF-C08B-417A-AF75-BD788AAAFE21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70FC6-93D9-4DB5-82AC-0EFDFAA44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FEF-C08B-417A-AF75-BD788AAAFE21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70FC6-93D9-4DB5-82AC-0EFDFAA44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FEF-C08B-417A-AF75-BD788AAAFE21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70FC6-93D9-4DB5-82AC-0EFDFAA44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AFEF-C08B-417A-AF75-BD788AAAFE21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70FC6-93D9-4DB5-82AC-0EFDFAA44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5AFEF-C08B-417A-AF75-BD788AAAFE21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70FC6-93D9-4DB5-82AC-0EFDFAA44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Гастрономический тур вокруг света.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яблоко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643314"/>
            <a:ext cx="3214686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глоб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635332"/>
            <a:ext cx="7715304" cy="6008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8800" dirty="0"/>
          </a:p>
        </p:txBody>
      </p:sp>
      <p:pic>
        <p:nvPicPr>
          <p:cNvPr id="3074" name="Picture 2" descr="C:\Users\USER\Desktop\karta_spasibo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000756" cy="4000504"/>
          </a:xfrm>
          <a:prstGeom prst="rect">
            <a:avLst/>
          </a:prstGeom>
          <a:noFill/>
        </p:spPr>
      </p:pic>
      <p:pic>
        <p:nvPicPr>
          <p:cNvPr id="3076" name="Picture 4" descr="C:\Users\USER\Desktop\мальчик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0" y="714356"/>
            <a:ext cx="1441294" cy="3000372"/>
          </a:xfrm>
          <a:prstGeom prst="rect">
            <a:avLst/>
          </a:prstGeom>
          <a:noFill/>
        </p:spPr>
      </p:pic>
      <p:pic>
        <p:nvPicPr>
          <p:cNvPr id="3077" name="Picture 5" descr="C:\Users\USER\Desktop\девочк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15206" y="711169"/>
            <a:ext cx="1928794" cy="2936873"/>
          </a:xfrm>
          <a:prstGeom prst="rect">
            <a:avLst/>
          </a:prstGeom>
          <a:noFill/>
        </p:spPr>
      </p:pic>
      <p:pic>
        <p:nvPicPr>
          <p:cNvPr id="3078" name="Picture 6" descr="C:\Users\USER\Desktop\87582423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4250561"/>
            <a:ext cx="2143140" cy="1607355"/>
          </a:xfrm>
          <a:prstGeom prst="rect">
            <a:avLst/>
          </a:prstGeom>
          <a:noFill/>
        </p:spPr>
      </p:pic>
      <p:pic>
        <p:nvPicPr>
          <p:cNvPr id="3079" name="Picture 7" descr="C:\Users\USER\Desktop\02345f8bd80872e4e8429bb7f02e786b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28860" y="4286256"/>
            <a:ext cx="2000264" cy="1557838"/>
          </a:xfrm>
          <a:prstGeom prst="rect">
            <a:avLst/>
          </a:prstGeom>
          <a:noFill/>
        </p:spPr>
      </p:pic>
      <p:pic>
        <p:nvPicPr>
          <p:cNvPr id="3080" name="Picture 8" descr="C:\Users\USER\Desktop\24201501.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58016" y="4000504"/>
            <a:ext cx="2007349" cy="2428892"/>
          </a:xfrm>
          <a:prstGeom prst="rect">
            <a:avLst/>
          </a:prstGeom>
          <a:noFill/>
        </p:spPr>
      </p:pic>
      <p:pic>
        <p:nvPicPr>
          <p:cNvPr id="3081" name="Picture 9" descr="C:\Users\USER\Desktop\maslen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500562" y="4310070"/>
            <a:ext cx="2286016" cy="15240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italiya-kart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429124" cy="4470591"/>
          </a:xfrm>
          <a:prstGeom prst="rect">
            <a:avLst/>
          </a:prstGeom>
          <a:noFill/>
        </p:spPr>
      </p:pic>
      <p:pic>
        <p:nvPicPr>
          <p:cNvPr id="5123" name="Picture 3" descr="C:\Users\USER\Desktop\italyanskaya-odejda-narodnaya-56275-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0"/>
            <a:ext cx="4429156" cy="4429132"/>
          </a:xfrm>
          <a:prstGeom prst="rect">
            <a:avLst/>
          </a:prstGeom>
          <a:noFill/>
        </p:spPr>
      </p:pic>
      <p:pic>
        <p:nvPicPr>
          <p:cNvPr id="5124" name="Picture 4" descr="C:\Users\USER\Desktop\піца-300x2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29132"/>
            <a:ext cx="3007916" cy="2286016"/>
          </a:xfrm>
          <a:prstGeom prst="rect">
            <a:avLst/>
          </a:prstGeom>
          <a:noFill/>
        </p:spPr>
      </p:pic>
      <p:pic>
        <p:nvPicPr>
          <p:cNvPr id="5125" name="Picture 5" descr="C:\Users\USER\Desktop\tomat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64" y="4429132"/>
            <a:ext cx="3341498" cy="2154426"/>
          </a:xfrm>
          <a:prstGeom prst="rect">
            <a:avLst/>
          </a:prstGeom>
          <a:noFill/>
        </p:spPr>
      </p:pic>
      <p:pic>
        <p:nvPicPr>
          <p:cNvPr id="5126" name="Picture 6" descr="C:\Users\USER\Desktop\i (1)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86512" y="4714662"/>
            <a:ext cx="2683411" cy="17861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УКРАИНА</a:t>
            </a:r>
            <a:endParaRPr lang="ru-RU" b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099" name="Picture 3" descr="C:\Users\USER\Desktop\Ukraine_Political_Regions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071546"/>
            <a:ext cx="5978918" cy="4176637"/>
          </a:xfrm>
          <a:prstGeom prst="rect">
            <a:avLst/>
          </a:prstGeom>
          <a:noFill/>
        </p:spPr>
      </p:pic>
      <p:pic>
        <p:nvPicPr>
          <p:cNvPr id="4101" name="Picture 5" descr="C:\Users\USER\Desktop\kartinka-ukrainskogo-natsionalnoy-odejdy-dlya-detey-49956-larg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3594" y="3500437"/>
            <a:ext cx="2571769" cy="3000397"/>
          </a:xfrm>
          <a:prstGeom prst="rect">
            <a:avLst/>
          </a:prstGeom>
          <a:noFill/>
        </p:spPr>
      </p:pic>
      <p:pic>
        <p:nvPicPr>
          <p:cNvPr id="4102" name="Picture 6" descr="C:\Users\USER\Desktop\4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70795"/>
            <a:ext cx="2428892" cy="1715132"/>
          </a:xfrm>
          <a:prstGeom prst="rect">
            <a:avLst/>
          </a:prstGeom>
          <a:noFill/>
        </p:spPr>
      </p:pic>
      <p:pic>
        <p:nvPicPr>
          <p:cNvPr id="4103" name="Picture 7" descr="C:\Users\USER\Desktop\vareniki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1857364"/>
            <a:ext cx="2500330" cy="1432842"/>
          </a:xfrm>
          <a:prstGeom prst="rect">
            <a:avLst/>
          </a:prstGeom>
          <a:noFill/>
        </p:spPr>
      </p:pic>
      <p:pic>
        <p:nvPicPr>
          <p:cNvPr id="4104" name="Picture 8" descr="C:\Users\USER\Desktop\draniki-1024x76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1" y="3321819"/>
            <a:ext cx="2143173" cy="1607379"/>
          </a:xfrm>
          <a:prstGeom prst="rect">
            <a:avLst/>
          </a:prstGeom>
          <a:noFill/>
        </p:spPr>
      </p:pic>
      <p:pic>
        <p:nvPicPr>
          <p:cNvPr id="4105" name="Picture 9" descr="C:\Users\USER\Desktop\i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29190" y="5214950"/>
            <a:ext cx="1976673" cy="1480783"/>
          </a:xfrm>
          <a:prstGeom prst="rect">
            <a:avLst/>
          </a:prstGeom>
          <a:noFill/>
        </p:spPr>
      </p:pic>
      <p:pic>
        <p:nvPicPr>
          <p:cNvPr id="4106" name="Picture 10" descr="C:\Users\USER\Desktop\36e8762d69355a2cd76723b489a9f49e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42844" y="5000635"/>
            <a:ext cx="2214578" cy="1660933"/>
          </a:xfrm>
          <a:prstGeom prst="rect">
            <a:avLst/>
          </a:prstGeom>
          <a:noFill/>
        </p:spPr>
      </p:pic>
      <p:pic>
        <p:nvPicPr>
          <p:cNvPr id="1026" name="Picture 2" descr="C:\Users\USER\Desktop\b74b71d7190e (1)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929454" y="5214950"/>
            <a:ext cx="2000231" cy="1500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1442792_yaponiya-na-kart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0"/>
            <a:ext cx="4286248" cy="4224353"/>
          </a:xfrm>
          <a:prstGeom prst="rect">
            <a:avLst/>
          </a:prstGeom>
          <a:noFill/>
        </p:spPr>
      </p:pic>
      <p:pic>
        <p:nvPicPr>
          <p:cNvPr id="6147" name="Picture 3" descr="C:\Users\USER\Desktop\natsionalnaya-odejd-yapontsev-137066-larg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142852"/>
            <a:ext cx="2643206" cy="4010382"/>
          </a:xfrm>
          <a:prstGeom prst="rect">
            <a:avLst/>
          </a:prstGeom>
          <a:noFill/>
        </p:spPr>
      </p:pic>
      <p:pic>
        <p:nvPicPr>
          <p:cNvPr id="6148" name="Picture 4" descr="C:\Users\USER\Desktop\4ee6a1a7ea5b5b45da825afe33bfa64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02" y="4429132"/>
            <a:ext cx="2857520" cy="2214578"/>
          </a:xfrm>
          <a:prstGeom prst="rect">
            <a:avLst/>
          </a:prstGeom>
          <a:noFill/>
        </p:spPr>
      </p:pic>
      <p:pic>
        <p:nvPicPr>
          <p:cNvPr id="6149" name="Picture 5" descr="C:\Users\USER\Desktop\morska3-768x44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500306"/>
            <a:ext cx="2428860" cy="1599820"/>
          </a:xfrm>
          <a:prstGeom prst="rect">
            <a:avLst/>
          </a:prstGeom>
          <a:noFill/>
        </p:spPr>
      </p:pic>
      <p:pic>
        <p:nvPicPr>
          <p:cNvPr id="6150" name="Picture 6" descr="C:\Users\USER\Desktop\image_53250911120935626782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00760" y="4429132"/>
            <a:ext cx="2928926" cy="2089538"/>
          </a:xfrm>
          <a:prstGeom prst="rect">
            <a:avLst/>
          </a:prstGeom>
          <a:noFill/>
        </p:spPr>
      </p:pic>
      <p:pic>
        <p:nvPicPr>
          <p:cNvPr id="6151" name="Picture 7" descr="C:\Users\USER\Desktop\442805346_9d0ef42d2f[1]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2844" y="357166"/>
            <a:ext cx="2143140" cy="1857388"/>
          </a:xfrm>
          <a:prstGeom prst="rect">
            <a:avLst/>
          </a:prstGeom>
          <a:noFill/>
        </p:spPr>
      </p:pic>
      <p:pic>
        <p:nvPicPr>
          <p:cNvPr id="6152" name="Picture 8" descr="C:\Users\USER\Desktop\69870_2_1384888892854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4429132"/>
            <a:ext cx="2952752" cy="2256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st03-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5" y="0"/>
            <a:ext cx="4152306" cy="4286256"/>
          </a:xfrm>
          <a:prstGeom prst="rect">
            <a:avLst/>
          </a:prstGeom>
          <a:noFill/>
        </p:spPr>
      </p:pic>
      <p:pic>
        <p:nvPicPr>
          <p:cNvPr id="5123" name="Picture 3" descr="C:\Users\USER\Desktop\il_570xN.414427720_jtr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6578" y="0"/>
            <a:ext cx="2357422" cy="3143248"/>
          </a:xfrm>
          <a:prstGeom prst="rect">
            <a:avLst/>
          </a:prstGeom>
          <a:noFill/>
        </p:spPr>
      </p:pic>
      <p:pic>
        <p:nvPicPr>
          <p:cNvPr id="5124" name="Picture 4" descr="C:\Users\USER\Desktop\39_9b29692bce531badbdda225f507c77bc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" y="4429132"/>
            <a:ext cx="2822951" cy="2243909"/>
          </a:xfrm>
          <a:prstGeom prst="rect">
            <a:avLst/>
          </a:prstGeom>
          <a:noFill/>
        </p:spPr>
      </p:pic>
      <p:pic>
        <p:nvPicPr>
          <p:cNvPr id="5125" name="Picture 5" descr="C:\Users\USER\Desktop\05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42852"/>
            <a:ext cx="2571736" cy="1928826"/>
          </a:xfrm>
          <a:prstGeom prst="rect">
            <a:avLst/>
          </a:prstGeom>
          <a:noFill/>
        </p:spPr>
      </p:pic>
      <p:pic>
        <p:nvPicPr>
          <p:cNvPr id="5126" name="Picture 6" descr="C:\Users\USER\Desktop\i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43636" y="5143512"/>
            <a:ext cx="2857520" cy="1714488"/>
          </a:xfrm>
          <a:prstGeom prst="rect">
            <a:avLst/>
          </a:prstGeom>
          <a:noFill/>
        </p:spPr>
      </p:pic>
      <p:pic>
        <p:nvPicPr>
          <p:cNvPr id="5127" name="Picture 7" descr="C:\Users\USER\Desktop\7c5d2798daddc06b4451284cd201f754_RSZ_69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23543" y="3143248"/>
            <a:ext cx="2320457" cy="1928826"/>
          </a:xfrm>
          <a:prstGeom prst="rect">
            <a:avLst/>
          </a:prstGeom>
          <a:noFill/>
        </p:spPr>
      </p:pic>
      <p:pic>
        <p:nvPicPr>
          <p:cNvPr id="5128" name="Picture 8" descr="C:\Users\USER\Desktop\fb23e180e1c5d9f4c525febf13f53e59_4875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857488" y="4429132"/>
            <a:ext cx="3238490" cy="2428868"/>
          </a:xfrm>
          <a:prstGeom prst="rect">
            <a:avLst/>
          </a:prstGeom>
          <a:noFill/>
        </p:spPr>
      </p:pic>
      <p:pic>
        <p:nvPicPr>
          <p:cNvPr id="5129" name="Picture 9" descr="C:\Users\USER\Desktop\GRfood09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2214554"/>
            <a:ext cx="2598503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USER\Desktop\u_80321b597592e153a86e6b04a18bb440_8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58990" y="1"/>
            <a:ext cx="4085009" cy="5143512"/>
          </a:xfrm>
          <a:prstGeom prst="rect">
            <a:avLst/>
          </a:prstGeom>
          <a:noFill/>
        </p:spPr>
      </p:pic>
      <p:pic>
        <p:nvPicPr>
          <p:cNvPr id="6148" name="Picture 4" descr="C:\Users\USER\Desktop\35610_fef8303a5f136230974b395e276957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3746504"/>
            <a:ext cx="2000263" cy="3111496"/>
          </a:xfrm>
          <a:prstGeom prst="rect">
            <a:avLst/>
          </a:prstGeom>
          <a:noFill/>
        </p:spPr>
      </p:pic>
      <p:pic>
        <p:nvPicPr>
          <p:cNvPr id="6150" name="Picture 6" descr="C:\Users\USER\Desktop\122739647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42852"/>
            <a:ext cx="2130425" cy="2451100"/>
          </a:xfrm>
          <a:prstGeom prst="rect">
            <a:avLst/>
          </a:prstGeom>
          <a:noFill/>
        </p:spPr>
      </p:pic>
      <p:pic>
        <p:nvPicPr>
          <p:cNvPr id="6151" name="Picture 7" descr="C:\Users\USER\Desktop\auto_09-2418466aa64ec6943d0f1d5e22227e48c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72198" y="5214950"/>
            <a:ext cx="2714644" cy="1463675"/>
          </a:xfrm>
          <a:prstGeom prst="rect">
            <a:avLst/>
          </a:prstGeom>
          <a:noFill/>
        </p:spPr>
      </p:pic>
      <p:pic>
        <p:nvPicPr>
          <p:cNvPr id="6152" name="Picture 8" descr="C:\Users\USER\Desktop\188482-dorren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71736" y="285728"/>
            <a:ext cx="2357454" cy="1928826"/>
          </a:xfrm>
          <a:prstGeom prst="rect">
            <a:avLst/>
          </a:prstGeom>
          <a:noFill/>
        </p:spPr>
      </p:pic>
      <p:pic>
        <p:nvPicPr>
          <p:cNvPr id="6153" name="Picture 9" descr="C:\Users\USER\Desktop\IMG_e465089141f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2844" y="4286256"/>
            <a:ext cx="3509821" cy="2357430"/>
          </a:xfrm>
          <a:prstGeom prst="rect">
            <a:avLst/>
          </a:prstGeom>
          <a:noFill/>
        </p:spPr>
      </p:pic>
      <p:pic>
        <p:nvPicPr>
          <p:cNvPr id="6154" name="Picture 10" descr="C:\Users\USER\Desktop\196e087ebdbcbaa50e395f102cdb1413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42844" y="2643182"/>
            <a:ext cx="2209622" cy="1471608"/>
          </a:xfrm>
          <a:prstGeom prst="rect">
            <a:avLst/>
          </a:prstGeom>
          <a:noFill/>
        </p:spPr>
      </p:pic>
      <p:pic>
        <p:nvPicPr>
          <p:cNvPr id="2050" name="Picture 2" descr="C:\Users\USER\Desktop\1408877819_1067417307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00298" y="2285992"/>
            <a:ext cx="2428892" cy="1456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Хорошая кухня создает хороших людей.</a:t>
            </a:r>
            <a:br>
              <a:rPr lang="ru-RU" sz="5400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</a:br>
            <a:endParaRPr lang="ru-RU" sz="5400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  <a:p>
            <a:pPr>
              <a:buNone/>
            </a:pPr>
            <a:endParaRPr lang="ru-RU" sz="3600" dirty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026" name="Picture 2" descr="C:\Users\USER\Desktop\секреты-приготовлен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00944" y="2500306"/>
            <a:ext cx="2585898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12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Гастрономический тур вокруг света.</vt:lpstr>
      <vt:lpstr>Слайд 2</vt:lpstr>
      <vt:lpstr>Слайд 3</vt:lpstr>
      <vt:lpstr>Слайд 4</vt:lpstr>
      <vt:lpstr>УКРАИНА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Гастрономический тур вокруг света.</dc:title>
  <dc:creator>USER</dc:creator>
  <cp:lastModifiedBy>USER</cp:lastModifiedBy>
  <cp:revision>25</cp:revision>
  <dcterms:created xsi:type="dcterms:W3CDTF">2017-03-27T16:28:44Z</dcterms:created>
  <dcterms:modified xsi:type="dcterms:W3CDTF">2017-09-13T05:11:35Z</dcterms:modified>
</cp:coreProperties>
</file>