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7" r:id="rId3"/>
    <p:sldId id="257" r:id="rId4"/>
    <p:sldId id="260" r:id="rId5"/>
    <p:sldId id="275" r:id="rId6"/>
    <p:sldId id="270" r:id="rId7"/>
    <p:sldId id="273" r:id="rId8"/>
    <p:sldId id="272" r:id="rId9"/>
    <p:sldId id="276" r:id="rId10"/>
    <p:sldId id="27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6D6"/>
    <a:srgbClr val="250DB3"/>
    <a:srgbClr val="FDF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1670" y="1214422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500306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Без рук, без </a:t>
            </a:r>
            <a:r>
              <a:rPr lang="ru-RU" sz="4800" b="1" dirty="0" err="1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топорёнка</a:t>
            </a:r>
            <a:endParaRPr lang="ru-RU" sz="4800" b="1" dirty="0" smtClean="0">
              <a:ln w="19050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sz="4800" b="1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Построена избёнка.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714884"/>
            <a:ext cx="34959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гнездо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r="14379"/>
          <a:stretch>
            <a:fillRect/>
          </a:stretch>
        </p:blipFill>
        <p:spPr bwMode="auto">
          <a:xfrm>
            <a:off x="2285984" y="928670"/>
            <a:ext cx="5500726" cy="4275232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857364"/>
            <a:ext cx="79330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2. Что они нашли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 кустах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крушины?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428736"/>
            <a:ext cx="657232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 2" pitchFamily="18" charset="2"/>
              <a:buChar char=" "/>
            </a:pP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1.Куда пошли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Миша и Саша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                            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928934"/>
            <a:ext cx="46476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3.Кто пищал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 гнезде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00438"/>
            <a:ext cx="83009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4.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Кто кружился и тревожно кричал 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над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кустами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                                                   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1428736"/>
            <a:ext cx="17849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рощу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357430"/>
            <a:ext cx="17288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гнездо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857496"/>
            <a:ext cx="18869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птенцы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4500570"/>
            <a:ext cx="14114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857232"/>
            <a:ext cx="6159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4572008"/>
            <a:ext cx="65222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5. Что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она принесла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малышам?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5143512"/>
            <a:ext cx="47701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6.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Что сделали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ребята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72665" y="5072074"/>
            <a:ext cx="4171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тошли от гнезда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4000504"/>
            <a:ext cx="13869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00232" y="785794"/>
            <a:ext cx="56260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</a:t>
            </a:r>
          </a:p>
          <a:p>
            <a:r>
              <a:rPr lang="ru-RU" b="1" dirty="0" smtClean="0"/>
              <a:t>                                    Материалы:</a:t>
            </a:r>
          </a:p>
          <a:p>
            <a:r>
              <a:rPr lang="ru-RU" b="1" dirty="0" smtClean="0"/>
              <a:t>загадки-</a:t>
            </a:r>
            <a:r>
              <a:rPr lang="en-US" b="1" dirty="0" smtClean="0"/>
              <a:t>http://detkam.e-papa.ru/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фото и рамки Интернет сайты</a:t>
            </a:r>
          </a:p>
          <a:p>
            <a:r>
              <a:rPr lang="ru-RU" b="1" dirty="0" smtClean="0"/>
              <a:t>ББК 74.26 </a:t>
            </a:r>
          </a:p>
          <a:p>
            <a:r>
              <a:rPr lang="ru-RU" b="1" dirty="0" smtClean="0"/>
              <a:t>УДК 373.167. 1. 808. 2</a:t>
            </a:r>
          </a:p>
          <a:p>
            <a:r>
              <a:rPr lang="ru-RU" b="1" dirty="0" smtClean="0"/>
              <a:t>Нина Николаевна Максимук </a:t>
            </a:r>
          </a:p>
          <a:p>
            <a:r>
              <a:rPr lang="ru-RU" b="1" dirty="0" smtClean="0"/>
              <a:t>Сборник текстов для изложений. 2-4 классы</a:t>
            </a:r>
          </a:p>
          <a:p>
            <a:r>
              <a:rPr lang="ru-RU" b="1" dirty="0" smtClean="0"/>
              <a:t>Учебно-методическое издание</a:t>
            </a:r>
          </a:p>
          <a:p>
            <a:r>
              <a:rPr lang="ru-RU" b="1" dirty="0" smtClean="0"/>
              <a:t>Москва </a:t>
            </a:r>
            <a:r>
              <a:rPr lang="ru-RU" b="1" dirty="0" smtClean="0">
                <a:latin typeface="Arial Unicode MS"/>
                <a:ea typeface="Arial Unicode MS"/>
                <a:cs typeface="Arial Unicode MS"/>
              </a:rPr>
              <a:t>•</a:t>
            </a:r>
            <a:r>
              <a:rPr lang="ru-RU" b="1" dirty="0" smtClean="0"/>
              <a:t> «</a:t>
            </a:r>
            <a:r>
              <a:rPr lang="ru-RU" b="1" dirty="0" err="1" smtClean="0"/>
              <a:t>Вако</a:t>
            </a:r>
            <a:r>
              <a:rPr lang="ru-RU" b="1" dirty="0" smtClean="0"/>
              <a:t>»:2009г. 192с. (стр.19) -</a:t>
            </a:r>
          </a:p>
          <a:p>
            <a:r>
              <a:rPr lang="ru-RU" b="1" dirty="0" smtClean="0"/>
              <a:t>(Мастерская учителя).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86182" y="4071942"/>
            <a:ext cx="342369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smtClean="0"/>
              <a:t>Презентацию подготовила</a:t>
            </a:r>
          </a:p>
          <a:p>
            <a:r>
              <a:rPr lang="ru-RU" sz="2000" b="1" dirty="0" smtClean="0"/>
              <a:t> учитель начальных классов</a:t>
            </a:r>
          </a:p>
          <a:p>
            <a:r>
              <a:rPr lang="ru-RU" sz="2000" b="1" dirty="0" smtClean="0"/>
              <a:t>СГОД </a:t>
            </a:r>
            <a:r>
              <a:rPr lang="ru-RU" sz="2000" b="1" dirty="0"/>
              <a:t>№ 8 города Талгара</a:t>
            </a:r>
          </a:p>
          <a:p>
            <a:r>
              <a:rPr lang="ru-RU" sz="2000" b="1" dirty="0" err="1"/>
              <a:t>Алматинской</a:t>
            </a:r>
            <a:r>
              <a:rPr lang="ru-RU" sz="2000" b="1" dirty="0"/>
              <a:t> </a:t>
            </a:r>
            <a:r>
              <a:rPr lang="ru-RU" sz="2000" b="1" dirty="0" smtClean="0"/>
              <a:t>области</a:t>
            </a:r>
          </a:p>
          <a:p>
            <a:r>
              <a:rPr lang="ru-RU" sz="2000" b="1" dirty="0" smtClean="0"/>
              <a:t>Семёнова Елена </a:t>
            </a:r>
            <a:r>
              <a:rPr lang="ru-RU" sz="2000" b="1" smtClean="0"/>
              <a:t>Васильевна </a:t>
            </a:r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6" y="0"/>
            <a:ext cx="9102607" cy="6858000"/>
          </a:xfrm>
          <a:prstGeom prst="rect">
            <a:avLst/>
          </a:prstGeom>
        </p:spPr>
      </p:pic>
      <p:pic>
        <p:nvPicPr>
          <p:cNvPr id="7" name="Рисунок 6" descr="Рисунок4.png"/>
          <p:cNvPicPr>
            <a:picLocks noChangeAspect="1"/>
          </p:cNvPicPr>
          <p:nvPr/>
        </p:nvPicPr>
        <p:blipFill>
          <a:blip r:embed="rId3"/>
          <a:srcRect b="5893"/>
          <a:stretch>
            <a:fillRect/>
          </a:stretch>
        </p:blipFill>
        <p:spPr>
          <a:xfrm>
            <a:off x="214282" y="2071678"/>
            <a:ext cx="3919404" cy="426778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81597" y="2857496"/>
            <a:ext cx="526240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000504"/>
            <a:ext cx="32206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Гнездо</a:t>
            </a:r>
            <a:endParaRPr lang="ru-RU" sz="80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928670"/>
            <a:ext cx="81788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/>
              <a:t>      </a:t>
            </a:r>
            <a:r>
              <a:rPr lang="ru-RU" sz="3600" b="1" dirty="0" smtClean="0"/>
              <a:t>Миша и Саша пошли в рощу. В кустах </a:t>
            </a:r>
          </a:p>
          <a:p>
            <a:pPr algn="just"/>
            <a:r>
              <a:rPr lang="ru-RU" sz="3600" b="1" dirty="0" smtClean="0"/>
              <a:t>крушины они нашли гнездо. В гнезде</a:t>
            </a:r>
          </a:p>
          <a:p>
            <a:pPr algn="just"/>
            <a:r>
              <a:rPr lang="ru-RU" sz="3600" b="1" dirty="0" smtClean="0"/>
              <a:t>пищали птенцы.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14620"/>
            <a:ext cx="3440007" cy="30241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571744"/>
            <a:ext cx="4214842" cy="321443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8992" y="2143116"/>
            <a:ext cx="5715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</a:t>
            </a:r>
            <a:r>
              <a:rPr lang="ru-RU" sz="3600" b="1" dirty="0" smtClean="0"/>
              <a:t>Над кустами кружилась и тревожно кричала птица.</a:t>
            </a:r>
          </a:p>
          <a:p>
            <a:r>
              <a:rPr lang="ru-RU" sz="3600" b="1" dirty="0" smtClean="0"/>
              <a:t>Она принесла пищу </a:t>
            </a:r>
            <a:r>
              <a:rPr lang="ru-RU" sz="3600" b="1" dirty="0" err="1" smtClean="0"/>
              <a:t>малы-шам</a:t>
            </a:r>
            <a:r>
              <a:rPr lang="ru-RU" sz="3600" b="1" dirty="0" smtClean="0"/>
              <a:t>. Ребята отошли от гнезда.</a:t>
            </a:r>
            <a:endParaRPr lang="ru-RU" sz="3600" b="1" dirty="0"/>
          </a:p>
        </p:txBody>
      </p:sp>
      <p:pic>
        <p:nvPicPr>
          <p:cNvPr id="5" name="Рисунок 4" descr="55120222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142984"/>
            <a:ext cx="3171825" cy="4667250"/>
          </a:xfrm>
          <a:prstGeom prst="rect">
            <a:avLst/>
          </a:prstGeom>
        </p:spPr>
      </p:pic>
      <p:pic>
        <p:nvPicPr>
          <p:cNvPr id="6" name="Picture 5" descr="bird7-1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940" flipH="1">
            <a:off x="1145714" y="163914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4643446"/>
            <a:ext cx="657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 написание!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5286388"/>
            <a:ext cx="31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вожн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3357586" cy="335758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728" y="4286256"/>
            <a:ext cx="1765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крушина</a:t>
            </a:r>
            <a:endParaRPr lang="ru-RU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928670"/>
            <a:ext cx="4387178" cy="328614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929322" y="4214818"/>
            <a:ext cx="1151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роща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357430"/>
            <a:ext cx="8858280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sym typeface="Wingdings 2"/>
              </a:rPr>
              <a:t>Что обнаружили Миша и Саша в кустах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   крушины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Почему мальчики отошли от гнезда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 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Сколько частей в этом тексте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Почему?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214422"/>
            <a:ext cx="6054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EE26D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1" cap="none" spc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EE26D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EE26D6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3209693" y="4532687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7138782" y="675036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000108"/>
            <a:ext cx="8358214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Какие правила в этих словах?</a:t>
            </a:r>
            <a:endParaRPr lang="ru-RU" sz="48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714488"/>
            <a:ext cx="67151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Рощ..,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круш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ны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пищ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…ли, 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круж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лась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крич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ла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пищ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 .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214818"/>
            <a:ext cx="505298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Чу, 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щу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714488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714488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571744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571744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35756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E26D6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3357562"/>
            <a:ext cx="513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E26D6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-5017" y="2889614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785794"/>
            <a:ext cx="58192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 буквы.</a:t>
            </a:r>
          </a:p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Объясни написание.</a:t>
            </a:r>
            <a:endParaRPr lang="ru-RU" sz="4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214554"/>
            <a:ext cx="2618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Гн…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2285992"/>
            <a:ext cx="250033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928934"/>
            <a:ext cx="35718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пт…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нцы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571876"/>
            <a:ext cx="3331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рин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сла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857760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лышам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3743" y="5429264"/>
            <a:ext cx="1457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3000372"/>
            <a:ext cx="27615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пт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нчик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6248" y="3643314"/>
            <a:ext cx="16450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4857760"/>
            <a:ext cx="36102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ленький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1B0CE4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58903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9261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221455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121442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71736" y="2357430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85918" y="171448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928934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86050" y="3571876"/>
            <a:ext cx="532518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857356" y="485776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85918" y="4786322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26172" y="542926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428728" y="4214818"/>
            <a:ext cx="2893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щали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86248" y="4286256"/>
            <a:ext cx="18373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250DB3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785918" y="4214818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20" grpId="0"/>
      <p:bldP spid="25" grpId="0"/>
      <p:bldP spid="30" grpId="0"/>
      <p:bldP spid="31" grpId="0"/>
      <p:bldP spid="32" grpId="0"/>
      <p:bldP spid="39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714356"/>
            <a:ext cx="7425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 и перескажи: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138" y="1571612"/>
            <a:ext cx="90008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/>
              <a:t>        </a:t>
            </a:r>
            <a:r>
              <a:rPr lang="ru-RU" sz="4000" b="1" dirty="0" smtClean="0"/>
              <a:t>Миша и Саша пошли в рощу. В кус-</a:t>
            </a:r>
          </a:p>
          <a:p>
            <a:pPr algn="just"/>
            <a:r>
              <a:rPr lang="ru-RU" sz="4000" b="1" dirty="0" err="1" smtClean="0"/>
              <a:t>тах</a:t>
            </a:r>
            <a:r>
              <a:rPr lang="ru-RU" sz="4000" b="1" dirty="0" smtClean="0"/>
              <a:t> крушины они нашли гнездо. В </a:t>
            </a:r>
            <a:r>
              <a:rPr lang="ru-RU" sz="4000" b="1" dirty="0" err="1" smtClean="0"/>
              <a:t>гнез</a:t>
            </a:r>
            <a:r>
              <a:rPr lang="ru-RU" sz="4000" b="1" dirty="0" smtClean="0"/>
              <a:t>-</a:t>
            </a:r>
          </a:p>
          <a:p>
            <a:pPr algn="just"/>
            <a:r>
              <a:rPr lang="ru-RU" sz="4000" b="1" dirty="0" smtClean="0"/>
              <a:t>де пищали птенцы.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357562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       </a:t>
            </a:r>
            <a:r>
              <a:rPr lang="ru-RU" sz="4000" b="1" dirty="0" smtClean="0"/>
              <a:t>Над кустами кружилась и </a:t>
            </a:r>
            <a:r>
              <a:rPr lang="ru-RU" sz="4000" b="1" dirty="0" err="1" smtClean="0"/>
              <a:t>тревож</a:t>
            </a:r>
            <a:r>
              <a:rPr lang="ru-RU" sz="4000" b="1" dirty="0" smtClean="0"/>
              <a:t>-</a:t>
            </a:r>
          </a:p>
          <a:p>
            <a:pPr algn="just"/>
            <a:r>
              <a:rPr lang="ru-RU" sz="4000" b="1" dirty="0" smtClean="0"/>
              <a:t>но кричала птица. Она принесла пи-</a:t>
            </a:r>
          </a:p>
          <a:p>
            <a:pPr algn="just"/>
            <a:r>
              <a:rPr lang="ru-RU" sz="4000" b="1" dirty="0" err="1" smtClean="0"/>
              <a:t>щу</a:t>
            </a:r>
            <a:r>
              <a:rPr lang="ru-RU" sz="4000" b="1" dirty="0" smtClean="0"/>
              <a:t> малышам. Ребята отошли от </a:t>
            </a:r>
            <a:r>
              <a:rPr lang="ru-RU" sz="4000" b="1" dirty="0" err="1" smtClean="0"/>
              <a:t>гнез-да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346</Words>
  <PresentationFormat>Экран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55</cp:revision>
  <dcterms:modified xsi:type="dcterms:W3CDTF">2011-09-27T02:29:43Z</dcterms:modified>
</cp:coreProperties>
</file>