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7545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598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1455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423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42787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1883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4241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6341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929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5386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079087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8B8FB5F-6DD4-48BA-9769-3F92A2AFFF84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A1FE417-0966-4361-806C-FB49074411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="" xmlns:p14="http://schemas.microsoft.com/office/powerpoint/2010/main" val="336703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  <p:sldLayoutId id="2147484198" r:id="rId7"/>
    <p:sldLayoutId id="2147484199" r:id="rId8"/>
    <p:sldLayoutId id="2147484200" r:id="rId9"/>
    <p:sldLayoutId id="2147484201" r:id="rId10"/>
    <p:sldLayoutId id="21474842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Императорские театры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83300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В середине XIX века в Петербурге не было микрофонов, магнито­фонов и в городе звучала лишь «живая» музыка. </a:t>
            </a:r>
            <a:r>
              <a:rPr lang="ru-RU" sz="2800" b="1" i="1" dirty="0"/>
              <a:t>Каждая </a:t>
            </a:r>
            <a:r>
              <a:rPr lang="ru-RU" sz="2800" b="1" i="1" dirty="0" smtClean="0"/>
              <a:t>воспитанная </a:t>
            </a:r>
            <a:r>
              <a:rPr lang="ru-RU" sz="2800" b="1" i="1" dirty="0"/>
              <a:t>девушка, каждый образованный молодой человек обучался пению и музыке.</a:t>
            </a:r>
            <a:r>
              <a:rPr lang="ru-RU" sz="2800" b="1" dirty="0"/>
              <a:t> </a:t>
            </a:r>
            <a:r>
              <a:rPr lang="ru-RU" sz="2800" dirty="0"/>
              <a:t>Поэтому пели и музицировали в </a:t>
            </a:r>
            <a:r>
              <a:rPr lang="ru-RU" sz="2800" dirty="0" smtClean="0"/>
              <a:t>аристократических </a:t>
            </a:r>
            <a:r>
              <a:rPr lang="ru-RU" sz="2800" dirty="0"/>
              <a:t>особняках, в домах купцов и даже ремесленников. Пели под аккомпанемент гитары, фортепиано и арфы.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011013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определяли музыкальную жизнь столицы </a:t>
            </a:r>
            <a:r>
              <a:rPr lang="ru-RU" i="1" dirty="0"/>
              <a:t>музыкальные центры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3385" y="1941342"/>
            <a:ext cx="10421815" cy="1902689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До наших дней сохранились здания, в которых находились такие центры:</a:t>
            </a:r>
          </a:p>
          <a:p>
            <a:r>
              <a:rPr lang="ru-RU" sz="2400" b="1" i="1" dirty="0"/>
              <a:t>Первое в России Филармоническое общество</a:t>
            </a:r>
            <a:r>
              <a:rPr lang="ru-RU" sz="2400" i="1" dirty="0"/>
              <a:t>, основанное в </a:t>
            </a:r>
            <a:r>
              <a:rPr lang="ru-RU" sz="2400" i="1" dirty="0" smtClean="0"/>
              <a:t>Петербурге</a:t>
            </a:r>
            <a:r>
              <a:rPr lang="ru-RU" sz="2400" i="1" dirty="0"/>
              <a:t>,</a:t>
            </a:r>
            <a:r>
              <a:rPr lang="ru-RU" sz="2400" dirty="0"/>
              <a:t> снимало зал в </a:t>
            </a:r>
            <a:r>
              <a:rPr lang="ru-RU" sz="2400" b="1" dirty="0"/>
              <a:t>доме Энгельгардта</a:t>
            </a:r>
            <a:r>
              <a:rPr lang="ru-RU" sz="2400" dirty="0"/>
              <a:t>. Его почётными члена­ми были уважаемые в стране люди: президент Академии художеств А. Н. Оленин, литераторы В. А. Жуковский и В. Ф. Одоевский, му­зыканты братья </a:t>
            </a:r>
            <a:r>
              <a:rPr lang="ru-RU" sz="2400" dirty="0" err="1"/>
              <a:t>Виельгорские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  <p:pic>
        <p:nvPicPr>
          <p:cNvPr id="8194" name="Picture 2" descr="Картинки по запросу доме Энгельгардт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01" y="3731986"/>
            <a:ext cx="3946460" cy="2615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0886" y="4565991"/>
            <a:ext cx="47554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</a:rPr>
              <a:t>Дом Энгельгардта — самый известный музыкальный центр столицы, Невский проспект, д. 30. Сейчас здесь находится Малый зал имени М. И. Глинки Санкт-Петербургской филармонии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932151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2865" y="563569"/>
            <a:ext cx="10058400" cy="3931920"/>
          </a:xfrm>
        </p:spPr>
        <p:txBody>
          <a:bodyPr>
            <a:normAutofit/>
          </a:bodyPr>
          <a:lstStyle/>
          <a:p>
            <a:r>
              <a:rPr lang="ru-RU" sz="2800" b="1" i="1" dirty="0"/>
              <a:t>Музыкальный салон братьев </a:t>
            </a:r>
            <a:r>
              <a:rPr lang="ru-RU" sz="2800" b="1" i="1" dirty="0" err="1"/>
              <a:t>Виелъгорских</a:t>
            </a:r>
            <a:endParaRPr lang="ru-RU" sz="2800" b="1" i="1" dirty="0"/>
          </a:p>
          <a:p>
            <a:r>
              <a:rPr lang="ru-RU" sz="2400" dirty="0"/>
              <a:t>Писатель В. А. Соллогуб вспоминал: «В петербургском доме братьев </a:t>
            </a:r>
            <a:r>
              <a:rPr lang="ru-RU" sz="2400" dirty="0" err="1"/>
              <a:t>Виельгорских</a:t>
            </a:r>
            <a:r>
              <a:rPr lang="ru-RU" sz="2400" dirty="0"/>
              <a:t> раза два, три в неделю собирались известные пи­сатели, музыканты, живописцы, также и актёры. На половине гра­фа Михаила </a:t>
            </a:r>
            <a:r>
              <a:rPr lang="ru-RU" sz="2400" dirty="0" err="1"/>
              <a:t>Виельгорского</a:t>
            </a:r>
            <a:r>
              <a:rPr lang="ru-RU" sz="2400" dirty="0"/>
              <a:t>... уст­раивались концерты, в которых принимали участие все находив­шиеся в то время в Петербурге зна­менитости».</a:t>
            </a:r>
          </a:p>
          <a:p>
            <a:endParaRPr lang="ru-RU" sz="2800" b="1" dirty="0"/>
          </a:p>
        </p:txBody>
      </p:sp>
      <p:pic>
        <p:nvPicPr>
          <p:cNvPr id="9218" name="Picture 2" descr="http://www.proznanie.ru/photo/image13478632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919" y="3172408"/>
            <a:ext cx="4657584" cy="31066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2865" y="4856085"/>
            <a:ext cx="29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Петербурге родилась традиция домашних концертов, исполнялись романсы и народные песни. </a:t>
            </a:r>
          </a:p>
        </p:txBody>
      </p:sp>
    </p:spTree>
    <p:extLst>
      <p:ext uri="{BB962C8B-B14F-4D97-AF65-F5344CB8AC3E}">
        <p14:creationId xmlns="" xmlns:p14="http://schemas.microsoft.com/office/powerpoint/2010/main" val="266772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1906 году при большом стечении народа был открыт памятник Михаилу Ивановичу Глинке (1804-1857).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4353" y="3088541"/>
            <a:ext cx="7312090" cy="3931920"/>
          </a:xfrm>
        </p:spPr>
        <p:txBody>
          <a:bodyPr>
            <a:normAutofit/>
          </a:bodyPr>
          <a:lstStyle/>
          <a:p>
            <a:r>
              <a:rPr lang="ru-RU" sz="2800" dirty="0"/>
              <a:t>М. И. Глинка — великий русский ком­позитор, родоначальник русской классической музыки, прежде всего оперной.</a:t>
            </a:r>
          </a:p>
          <a:p>
            <a:endParaRPr lang="ru-RU" sz="2800" dirty="0"/>
          </a:p>
          <a:p>
            <a:r>
              <a:rPr lang="ru-RU" sz="2400" dirty="0"/>
              <a:t>Его произведения прочно утвердились в репертуарах театров, открыв новые направления русской оперы.</a:t>
            </a:r>
            <a:endParaRPr lang="ru-RU" sz="3600" dirty="0"/>
          </a:p>
        </p:txBody>
      </p:sp>
      <p:pic>
        <p:nvPicPr>
          <p:cNvPr id="10242" name="Picture 2" descr="http://spb-300years.narod.ru/cite/foto/images/13a-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350" y="1532942"/>
            <a:ext cx="3295650" cy="476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29044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</a:t>
            </a:r>
            <a:r>
              <a:rPr lang="en-US" dirty="0"/>
              <a:t>XIX </a:t>
            </a:r>
            <a:r>
              <a:rPr lang="ru-RU" dirty="0"/>
              <a:t>веке петербуржцы не мыслили </a:t>
            </a:r>
            <a:br>
              <a:rPr lang="ru-RU" dirty="0"/>
            </a:br>
            <a:r>
              <a:rPr lang="ru-RU" dirty="0"/>
              <a:t>жизнь без театра. </a:t>
            </a:r>
          </a:p>
        </p:txBody>
      </p:sp>
      <p:pic>
        <p:nvPicPr>
          <p:cNvPr id="1026" name="Picture 2" descr="http://www.museum.ru/imgB.asp?541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703" y="1384515"/>
            <a:ext cx="6176666" cy="463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57742" y="6076235"/>
            <a:ext cx="4865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Helvetica" panose="020B0604020202020204" pitchFamily="34" charset="0"/>
              </a:rPr>
              <a:t>Жуковский Р.К. </a:t>
            </a:r>
            <a:r>
              <a:rPr lang="ru-RU" sz="1400" b="1" dirty="0">
                <a:solidFill>
                  <a:srgbClr val="000000"/>
                </a:solidFill>
                <a:latin typeface="Helvetica" panose="020B0604020202020204" pitchFamily="34" charset="0"/>
              </a:rPr>
              <a:t>Разъезд</a:t>
            </a:r>
            <a:r>
              <a:rPr lang="ru-RU" sz="1400" dirty="0">
                <a:solidFill>
                  <a:srgbClr val="000000"/>
                </a:solidFill>
                <a:latin typeface="Helvetica" panose="020B0604020202020204" pitchFamily="34" charset="0"/>
              </a:rPr>
              <a:t> </a:t>
            </a:r>
            <a:r>
              <a:rPr lang="ru-RU" sz="1400" b="1" dirty="0">
                <a:solidFill>
                  <a:srgbClr val="000000"/>
                </a:solidFill>
                <a:latin typeface="Helvetica" panose="020B0604020202020204" pitchFamily="34" charset="0"/>
              </a:rPr>
              <a:t>из Александринского</a:t>
            </a:r>
            <a:r>
              <a:rPr lang="ru-RU" sz="1400" dirty="0">
                <a:solidFill>
                  <a:srgbClr val="000000"/>
                </a:solidFill>
                <a:latin typeface="Helvetica" panose="020B0604020202020204" pitchFamily="34" charset="0"/>
              </a:rPr>
              <a:t> </a:t>
            </a:r>
            <a:r>
              <a:rPr lang="ru-RU" sz="1400" b="1" dirty="0">
                <a:solidFill>
                  <a:srgbClr val="000000"/>
                </a:solidFill>
                <a:latin typeface="Helvetica" panose="020B0604020202020204" pitchFamily="34" charset="0"/>
              </a:rPr>
              <a:t>театра</a:t>
            </a:r>
            <a:r>
              <a:rPr lang="ru-RU" dirty="0">
                <a:solidFill>
                  <a:srgbClr val="000000"/>
                </a:solidFill>
                <a:latin typeface="Helvetica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94225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Императорский Александринский театр</a:t>
            </a:r>
          </a:p>
        </p:txBody>
      </p:sp>
      <p:pic>
        <p:nvPicPr>
          <p:cNvPr id="2050" name="Picture 2" descr="http://avangard.rosbalt.ru/wp-content/uploads/2016/08/Aleksandrin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015" y="1803179"/>
            <a:ext cx="5905302" cy="39322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780" y="1479621"/>
            <a:ext cx="468396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Назван в честь жены Николая </a:t>
            </a:r>
            <a:r>
              <a:rPr lang="en-US" sz="2400" dirty="0"/>
              <a:t>I</a:t>
            </a:r>
            <a:r>
              <a:rPr lang="ru-RU" sz="2400" dirty="0"/>
              <a:t> – Александры Фёдоровны</a:t>
            </a:r>
          </a:p>
          <a:p>
            <a:endParaRPr lang="ru-RU" sz="2400" dirty="0"/>
          </a:p>
          <a:p>
            <a:r>
              <a:rPr lang="ru-RU" sz="2400" dirty="0"/>
              <a:t>Архитектор К. Росси</a:t>
            </a:r>
          </a:p>
          <a:p>
            <a:r>
              <a:rPr lang="ru-RU" sz="2400" dirty="0" err="1"/>
              <a:t>Ск</a:t>
            </a:r>
            <a:r>
              <a:rPr lang="ru-RU" sz="2400" dirty="0"/>
              <a:t>. В. </a:t>
            </a:r>
            <a:r>
              <a:rPr lang="ru-RU" sz="2400" dirty="0" err="1"/>
              <a:t>Демут</a:t>
            </a:r>
            <a:r>
              <a:rPr lang="ru-RU" sz="2400" dirty="0"/>
              <a:t>-Малиновский, С. Пименов.</a:t>
            </a:r>
          </a:p>
          <a:p>
            <a:endParaRPr lang="ru-RU" sz="2400" dirty="0"/>
          </a:p>
          <a:p>
            <a:r>
              <a:rPr lang="ru-RU" sz="2400" dirty="0"/>
              <a:t>Здание украшают колесница Аполлона и статуи Мельпомены — музы трагедии, Терпсихоры — музы танца;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14541" y="5946431"/>
            <a:ext cx="540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Здание построено в 1832 году и фасадом обращено к Невскому проспекту</a:t>
            </a:r>
          </a:p>
        </p:txBody>
      </p:sp>
    </p:spTree>
    <p:extLst>
      <p:ext uri="{BB962C8B-B14F-4D97-AF65-F5344CB8AC3E}">
        <p14:creationId xmlns="" xmlns:p14="http://schemas.microsoft.com/office/powerpoint/2010/main" val="2456931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1021820"/>
          </a:xfrm>
        </p:spPr>
        <p:txBody>
          <a:bodyPr>
            <a:normAutofit/>
          </a:bodyPr>
          <a:lstStyle/>
          <a:p>
            <a:r>
              <a:rPr lang="ru-RU" sz="2800" dirty="0"/>
              <a:t>В театре были впервые поставлены «Горе от ума» Грибоедова, «Ревизор» Гоголя (1836), «Гроза» Островского (1859).</a:t>
            </a:r>
          </a:p>
        </p:txBody>
      </p:sp>
      <p:pic>
        <p:nvPicPr>
          <p:cNvPr id="3076" name="Picture 4" descr="Griboyedo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4940"/>
            <a:ext cx="3131256" cy="3644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gvozd.su/wp-content/uploads/2016/02/%D0%9D%D0%B8%D0%BA%D0%BE%D0%BB%D0%B0%D0%B9-%D0%92%D0%B0%D1%81%D0%B8%D0%BB%D1%8C%D0%B5%D0%B2%D0%B8%D1%87-%D0%93%D0%BE%D0%B3%D0%BE%D0%BB%D1%8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147" y="3583279"/>
            <a:ext cx="4097694" cy="28854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Aleksandr Nikolayevich Ostrovsky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791" y="3124940"/>
            <a:ext cx="2476500" cy="3629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34193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Внутреннее убранство Александринского театра.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348" y="2201594"/>
            <a:ext cx="4214327" cy="919998"/>
          </a:xfrm>
        </p:spPr>
        <p:txBody>
          <a:bodyPr>
            <a:noAutofit/>
          </a:bodyPr>
          <a:lstStyle/>
          <a:p>
            <a:r>
              <a:rPr lang="ru-RU" sz="2400" dirty="0"/>
              <a:t>Бархат, позолота, лепнина и самое современное по тем временам устройство сцены.</a:t>
            </a:r>
          </a:p>
        </p:txBody>
      </p:sp>
      <p:pic>
        <p:nvPicPr>
          <p:cNvPr id="4102" name="Picture 6" descr="http://s1.fotokto.ru/photo/full/247/24756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246" y="1651518"/>
            <a:ext cx="7043592" cy="46935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3578153" y="6053712"/>
            <a:ext cx="195263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42950" y="5770572"/>
            <a:ext cx="1898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партер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3578153" y="4980373"/>
            <a:ext cx="3666026" cy="26633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870664" y="4032042"/>
            <a:ext cx="4474346" cy="134275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409025" y="4408774"/>
            <a:ext cx="2512381" cy="1721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666930" y="2198860"/>
            <a:ext cx="2192332" cy="12615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870664" y="2994235"/>
            <a:ext cx="1660124" cy="6336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70664" y="3546734"/>
            <a:ext cx="1926454" cy="3006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90165" y="4850476"/>
            <a:ext cx="1562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бенуар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799437" y="4338281"/>
            <a:ext cx="1513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бельэтаж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318790" y="3896584"/>
            <a:ext cx="2210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Царская ложа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72690" y="3349331"/>
            <a:ext cx="145593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Ярусы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29967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Императорский Михайловский театр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47870" y="1828800"/>
            <a:ext cx="4301684" cy="4206240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Расположен рядом с площадью Искусств, Михайловским сквером и Русским музеем.</a:t>
            </a:r>
          </a:p>
          <a:p>
            <a:r>
              <a:rPr lang="ru-RU" sz="2800" dirty="0"/>
              <a:t> открылся в 1833 году по указу императора Николая I.</a:t>
            </a:r>
          </a:p>
          <a:p>
            <a:r>
              <a:rPr lang="ru-RU" sz="2800" dirty="0"/>
              <a:t>Здание театра возведено по проекту А. П. Брюллова</a:t>
            </a:r>
          </a:p>
          <a:p>
            <a:endParaRPr lang="ru-RU" dirty="0"/>
          </a:p>
        </p:txBody>
      </p:sp>
      <p:pic>
        <p:nvPicPr>
          <p:cNvPr id="5124" name="Picture 4" descr="http://www.metronews.ru/novosti/mihajlovskomu-teatru-podarili-trehsotlenjuju-skripku/Tpokfw---KCAWvdr4mgbUc/mikhailovsky-0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100" y="2103120"/>
            <a:ext cx="6986585" cy="46810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12775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2732" y="206495"/>
            <a:ext cx="10058400" cy="1371600"/>
          </a:xfrm>
        </p:spPr>
        <p:txBody>
          <a:bodyPr/>
          <a:lstStyle/>
          <a:p>
            <a:r>
              <a:rPr lang="ru-RU" dirty="0"/>
              <a:t>В театр собирались как на праздник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0868" y="1160585"/>
            <a:ext cx="10058400" cy="1030697"/>
          </a:xfrm>
        </p:spPr>
        <p:txBody>
          <a:bodyPr>
            <a:noAutofit/>
          </a:bodyPr>
          <a:lstStyle/>
          <a:p>
            <a:r>
              <a:rPr lang="ru-RU" sz="2400" dirty="0"/>
              <a:t>Посмотреть театральные представления приезжали высоко­поставленные зрителей, занимавшие места в партере. Здесь же рассаживались гвардейские офицеры. На ярусах публика была попроще. На последнем ярусе — «галёрке» — сидели и стояли ремесленники, приказчики, торговцы. </a:t>
            </a:r>
          </a:p>
        </p:txBody>
      </p:sp>
      <p:pic>
        <p:nvPicPr>
          <p:cNvPr id="6148" name="Picture 4" descr="Картинки по запросу публика театра xix ве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3297" y="2994817"/>
            <a:ext cx="5192874" cy="38631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63056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 правило, каждый театр специализировался на конкретном жанре.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1083963"/>
          </a:xfrm>
        </p:spPr>
        <p:txBody>
          <a:bodyPr>
            <a:noAutofit/>
          </a:bodyPr>
          <a:lstStyle/>
          <a:p>
            <a:r>
              <a:rPr lang="ru-RU" sz="3200" dirty="0"/>
              <a:t>Так в Александринском театре показывали трагедии и комедии</a:t>
            </a:r>
          </a:p>
          <a:p>
            <a:r>
              <a:rPr lang="ru-RU" sz="3200" dirty="0"/>
              <a:t>В Михайловском , </a:t>
            </a:r>
            <a:r>
              <a:rPr lang="ru-RU" sz="3200" b="1" dirty="0"/>
              <a:t>водевили – музыкальные спектакли</a:t>
            </a:r>
          </a:p>
          <a:p>
            <a:r>
              <a:rPr lang="ru-RU" sz="3200" dirty="0"/>
              <a:t>Были так же театры оперы и балета, комедии, драматический театр и др. </a:t>
            </a:r>
          </a:p>
        </p:txBody>
      </p:sp>
    </p:spTree>
    <p:extLst>
      <p:ext uri="{BB962C8B-B14F-4D97-AF65-F5344CB8AC3E}">
        <p14:creationId xmlns="" xmlns:p14="http://schemas.microsoft.com/office/powerpoint/2010/main" val="1720206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 сцене театров выступали в основном актёры-выпускники петербургских театрального училища и балетной школы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378328"/>
            <a:ext cx="4677052" cy="393192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Среди </a:t>
            </a:r>
            <a:r>
              <a:rPr lang="ru-RU" sz="2800" dirty="0" smtClean="0"/>
              <a:t>драматических </a:t>
            </a:r>
            <a:r>
              <a:rPr lang="ru-RU" sz="2800" dirty="0"/>
              <a:t>актёров особо выделяли игру В. А. </a:t>
            </a:r>
            <a:r>
              <a:rPr lang="ru-RU" sz="2800" dirty="0" smtClean="0"/>
              <a:t>Каратыгина </a:t>
            </a:r>
            <a:r>
              <a:rPr lang="ru-RU" sz="2800" dirty="0"/>
              <a:t>и Е. С. Семёновой — актёров </a:t>
            </a:r>
            <a:r>
              <a:rPr lang="ru-RU" sz="2800" dirty="0" smtClean="0"/>
              <a:t>Александрийского </a:t>
            </a:r>
            <a:r>
              <a:rPr lang="ru-RU" sz="2800" dirty="0"/>
              <a:t>театра. О виртуозном танце балерины А.И. Истоминой лучше всех сказал А. С. Пушкин:</a:t>
            </a:r>
          </a:p>
          <a:p>
            <a:r>
              <a:rPr lang="ru-RU" sz="2400" dirty="0"/>
              <a:t>Блистательна, полувоздушна, Смычку волшебному послушна…</a:t>
            </a:r>
          </a:p>
          <a:p>
            <a:endParaRPr lang="ru-RU" sz="2000" dirty="0"/>
          </a:p>
        </p:txBody>
      </p:sp>
      <p:pic>
        <p:nvPicPr>
          <p:cNvPr id="7172" name="Picture 4" descr="Картинки по запросу А.И. Истомино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257" y="2199847"/>
            <a:ext cx="3245886" cy="45442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637337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мператорские театры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Императорские театры</Template>
  <TotalTime>0</TotalTime>
  <Words>552</Words>
  <Application>Microsoft Office PowerPoint</Application>
  <PresentationFormat>Произвольный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Императорские театры</vt:lpstr>
      <vt:lpstr>Императорские театры</vt:lpstr>
      <vt:lpstr>В XIX веке петербуржцы не мыслили  жизнь без театра. </vt:lpstr>
      <vt:lpstr>Императорский Александринский театр</vt:lpstr>
      <vt:lpstr>Слайд 4</vt:lpstr>
      <vt:lpstr>Внутреннее убранство Александринского театра.</vt:lpstr>
      <vt:lpstr>Императорский Михайловский театр</vt:lpstr>
      <vt:lpstr>В театр собирались как на праздник</vt:lpstr>
      <vt:lpstr>Как правило, каждый театр специализировался на конкретном жанре.</vt:lpstr>
      <vt:lpstr>На сцене театров выступали в основном актёры-выпускники петербургских театрального училища и балетной школы</vt:lpstr>
      <vt:lpstr>Слайд 10</vt:lpstr>
      <vt:lpstr>определяли музыкальную жизнь столицы музыкальные центры</vt:lpstr>
      <vt:lpstr>Слайд 12</vt:lpstr>
      <vt:lpstr>В 1906 году при большом стечении народа был открыт памятник Михаилу Ивановичу Глинке (1804-1857).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Императорские театры</dc:title>
  <dc:creator>42</dc:creator>
  <cp:lastModifiedBy>42</cp:lastModifiedBy>
  <cp:revision>1</cp:revision>
  <dcterms:created xsi:type="dcterms:W3CDTF">2017-09-13T12:12:34Z</dcterms:created>
  <dcterms:modified xsi:type="dcterms:W3CDTF">2017-09-13T12:13:01Z</dcterms:modified>
</cp:coreProperties>
</file>