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7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BF6947-6FB2-4C96-9F0B-4AA9E9C6AFE2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5E30A2D-A71C-45C6-AAB5-2FF6866B9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46350" y="4149080"/>
            <a:ext cx="4454806" cy="1500198"/>
          </a:xfrm>
        </p:spPr>
        <p:txBody>
          <a:bodyPr>
            <a:normAutofit fontScale="85000" lnSpcReduction="20000"/>
          </a:bodyPr>
          <a:lstStyle/>
          <a:p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Акимова Екатерина</a:t>
            </a:r>
          </a:p>
          <a:p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1 класса МКОУ «Болтовская СОШ»</a:t>
            </a:r>
          </a:p>
          <a:p>
            <a:endPara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Бодрова Надежда Ивановна</a:t>
            </a:r>
          </a:p>
          <a:p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857356" y="337490"/>
            <a:ext cx="71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КОНФЕТЫ.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ВРЕД ИЛИ ПОЛЬЗА?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614364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с. Болтово, 2017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20" y="1537819"/>
            <a:ext cx="3696872" cy="2466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265" y="209919"/>
            <a:ext cx="7467600" cy="65293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можно есть конфет?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052736"/>
            <a:ext cx="3384376" cy="54212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 специалистов, для полноценного развития, ребёнку необходимо потреблять    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30-40 граммов сладкого в день: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– 3 конфеты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зефир - 1 штуку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печенья.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033590"/>
            <a:ext cx="4878192" cy="5635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5018"/>
            <a:ext cx="3175000" cy="254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208" y="116632"/>
            <a:ext cx="6203032" cy="79695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можно сделать вывод: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736"/>
            <a:ext cx="4214842" cy="50617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5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умеренном</a:t>
            </a:r>
            <a:r>
              <a:rPr lang="ru-RU" sz="5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употреблении конфет, </a:t>
            </a:r>
            <a:r>
              <a:rPr lang="ru-RU" sz="5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полезны для здоровья</a:t>
            </a:r>
            <a:r>
              <a:rPr lang="ru-RU" sz="5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5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498" y="2996952"/>
            <a:ext cx="4187738" cy="3816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работы: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142876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Выяснить, пользу или вред организму человека может принести употребление конфет.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00306"/>
            <a:ext cx="5892147" cy="3535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77472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2420888"/>
            <a:ext cx="7467600" cy="4248472"/>
          </a:xfrm>
        </p:spPr>
        <p:txBody>
          <a:bodyPr/>
          <a:lstStyle/>
          <a:p>
            <a:pPr algn="just"/>
            <a:r>
              <a:rPr lang="ru-RU" dirty="0" smtClean="0"/>
              <a:t>Познакомиться с историей возникновения  конфет.</a:t>
            </a:r>
          </a:p>
          <a:p>
            <a:pPr algn="just"/>
            <a:r>
              <a:rPr lang="ru-RU" dirty="0" smtClean="0"/>
              <a:t>Выяснить, какие заболевания могут возникнуть у человека, при употреблении конфет.</a:t>
            </a:r>
          </a:p>
          <a:p>
            <a:pPr algn="just"/>
            <a:r>
              <a:rPr lang="ru-RU" dirty="0" smtClean="0"/>
              <a:t>Установить какая существует польза для организма человека от употребления конфет. </a:t>
            </a:r>
          </a:p>
          <a:p>
            <a:pPr algn="just"/>
            <a:r>
              <a:rPr lang="ru-RU" dirty="0" smtClean="0"/>
              <a:t>Рассказать ученикам о вреде и пользе конфет на классном часе по теме «Разговор о правильном питании».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2640"/>
            <a:ext cx="2172952" cy="2555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564904"/>
            <a:ext cx="6048672" cy="40262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540" y="188640"/>
            <a:ext cx="7467600" cy="91759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85860"/>
            <a:ext cx="7467600" cy="487375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«Если человек будет употреблять сладости в меру, то он сможет избежать некоторых заболеваний, а если злоупотреблять, то навредит своему организму»</a:t>
            </a:r>
          </a:p>
          <a:p>
            <a:pPr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068960"/>
            <a:ext cx="4680176" cy="35402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915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конфеты?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98005"/>
            <a:ext cx="7467600" cy="56759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КОНФЕТЫ – сладкие кондитерские изделия, изготовленные из сахара, шоколада, засахарённых фруктов и других продуктов.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«конфета» произошло от латинского слова «изготовлено». Этот термин изначально использовали аптекари в 16 веке. Они называли этим словом засахаренные или перераб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отанные в варенье фрукты,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в лечебных ц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елях.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79695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появились конфеты?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5590"/>
            <a:ext cx="7467600" cy="548836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3 тысяч лет назад древние египтяне случайно смешали мёд, инжир и орехи – так появились самые первые в мире конфеты.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04864"/>
            <a:ext cx="5894332" cy="4435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149080"/>
            <a:ext cx="3888432" cy="25882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72494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свойства конфет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48737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Вещества, содержащиеся в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тёмном шоколаде: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-снижают уровень холестерина в крови (улучшается работа сосудов);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улучшают работу нашего сердца;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предохраняют кожу от старения, от появления морщин;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предотвращают слабоумие в старости;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околад - замечательное средство от кашля.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321" y="332656"/>
            <a:ext cx="7467600" cy="72494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Вредные свойства конфет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089610"/>
            <a:ext cx="7467600" cy="4873752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неумеренного потребления конфет разрушается эмаль зубов, появляется кариес.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Повышается угроза появления аллергии.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Ухудшается аппетит.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708920"/>
            <a:ext cx="5904656" cy="3928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708920"/>
            <a:ext cx="3823340" cy="31338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СЧИТАЕШЬ ЛИ ТЫ КОНФЕТЫ ВРЕДНЫМИ ДЛЯ ЗДОРОВЬЯ?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показали: из 43 человек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считают конфеты вредными, а 13 – что они невредны для здоровья.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КОНФЕТЫ ТЫ ЛЮБИШЬ?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Карамель -5 человек ;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елейные –10 человек;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Шоколадные – 16 человек;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 –12 человек.</a:t>
            </a: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показали, что ребята начальной школы больше любят шоколадные конфеты.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200</TotalTime>
  <Words>397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Цель работы: </vt:lpstr>
      <vt:lpstr>Задачи:</vt:lpstr>
      <vt:lpstr>Гипотеза:</vt:lpstr>
      <vt:lpstr>Что такое конфеты?</vt:lpstr>
      <vt:lpstr>Где появились конфеты?</vt:lpstr>
      <vt:lpstr>Полезные свойства конфет</vt:lpstr>
      <vt:lpstr>Вредные свойства конфет</vt:lpstr>
      <vt:lpstr>Анкетирование</vt:lpstr>
      <vt:lpstr>Сколько можно есть конфет?</vt:lpstr>
      <vt:lpstr>Какой можно сделать вывод: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КОНФЕТЫ: ВРЕД ИЛИ ПОЛЬЗА</dc:title>
  <dc:creator>Надежда Ивановна</dc:creator>
  <cp:lastModifiedBy>Надежда Ивановна</cp:lastModifiedBy>
  <cp:revision>33</cp:revision>
  <dcterms:created xsi:type="dcterms:W3CDTF">2017-02-14T03:53:07Z</dcterms:created>
  <dcterms:modified xsi:type="dcterms:W3CDTF">2017-02-21T05:08:05Z</dcterms:modified>
</cp:coreProperties>
</file>