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5" autoAdjust="0"/>
    <p:restoredTop sz="94624" autoAdjust="0"/>
  </p:normalViewPr>
  <p:slideViewPr>
    <p:cSldViewPr>
      <p:cViewPr varScale="1">
        <p:scale>
          <a:sx n="35" d="100"/>
          <a:sy n="35" d="100"/>
        </p:scale>
        <p:origin x="-1764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D045F8-5FFE-4C6B-AC99-17FDF10E945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BC0604-8066-42E2-843A-E300D9778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96952" y="6429388"/>
            <a:ext cx="3600400" cy="25351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  музыкальный         руководитель МДОУ №4 Ивакина А.Н 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п.Новоорск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Мой друг – барабан»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ОСЕНЬ 2017\лепбук барабан\TB2o3xPqVXXXXX1XXXXXXXXXXXX_!!21788244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84" y="642910"/>
            <a:ext cx="4500593" cy="4505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onay\Desktop\acf06c45988cbbf64749445fd3005f0b1f8202188504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7999" cy="478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onay\Desktop\acf06c45988cbbf64749445fd3005f0b1f8202188504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788025"/>
            <a:ext cx="6858000" cy="435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7641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0" y="4865440"/>
            <a:ext cx="3314700" cy="4278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000" b="1" dirty="0">
                <a:solidFill>
                  <a:srgbClr val="7030A0"/>
                </a:solidFill>
                <a:latin typeface="Arial"/>
                <a:ea typeface="Calibri"/>
              </a:rPr>
              <a:t>Однажды наши ребята отправились в лес </a:t>
            </a:r>
            <a:r>
              <a:rPr lang="ru-RU" sz="1000" b="1" dirty="0" smtClean="0">
                <a:solidFill>
                  <a:srgbClr val="7030A0"/>
                </a:solidFill>
                <a:latin typeface="Arial"/>
                <a:ea typeface="Calibri"/>
              </a:rPr>
              <a:t>на прогулку</a:t>
            </a:r>
            <a:r>
              <a:rPr lang="ru-RU" sz="1000" b="1" dirty="0">
                <a:solidFill>
                  <a:srgbClr val="7030A0"/>
                </a:solidFill>
                <a:latin typeface="Arial"/>
                <a:ea typeface="Calibri"/>
              </a:rPr>
              <a:t>. На улице было солнечно, свежо, пели птички, и на лужайке распускались цветочки. Идут по лесу ребята и рассматривают лесные красоты. Вот так: топ-топ-топ </a:t>
            </a:r>
            <a:r>
              <a:rPr lang="ru-RU" sz="1000" b="1" i="1" dirty="0">
                <a:solidFill>
                  <a:srgbClr val="7030A0"/>
                </a:solidFill>
                <a:latin typeface="Arial"/>
                <a:ea typeface="Calibri"/>
              </a:rPr>
              <a:t>(дети имитируют спокойный, тихий, неторопливый ритм шагов ударами палочек по барабану)</a:t>
            </a:r>
            <a:r>
              <a:rPr lang="ru-RU" sz="1000" b="1" dirty="0">
                <a:solidFill>
                  <a:srgbClr val="7030A0"/>
                </a:solidFill>
                <a:latin typeface="Arial"/>
                <a:ea typeface="Calibri"/>
              </a:rPr>
              <a:t>. Гуляли ребята, любовались цветами и не заметили, как налетел ветер, а вместе с ним прилетела туча и пошел дождь. Сначала одна капелька </a:t>
            </a:r>
            <a:r>
              <a:rPr lang="ru-RU" sz="1000" b="1" i="1" dirty="0">
                <a:solidFill>
                  <a:srgbClr val="7030A0"/>
                </a:solidFill>
                <a:latin typeface="Arial"/>
                <a:ea typeface="Calibri"/>
              </a:rPr>
              <a:t>(дети изображают в звуках барабана стук капель дождя)</a:t>
            </a:r>
            <a:r>
              <a:rPr lang="ru-RU" sz="1000" b="1" dirty="0">
                <a:solidFill>
                  <a:srgbClr val="7030A0"/>
                </a:solidFill>
                <a:latin typeface="Arial"/>
                <a:ea typeface="Calibri"/>
              </a:rPr>
              <a:t>, потом — две, а затем обрушился целый хоровод дождевых капель </a:t>
            </a:r>
            <a:r>
              <a:rPr lang="ru-RU" sz="1000" b="1" i="1" dirty="0">
                <a:solidFill>
                  <a:srgbClr val="7030A0"/>
                </a:solidFill>
                <a:latin typeface="Arial"/>
                <a:ea typeface="Calibri"/>
              </a:rPr>
              <a:t>(дети имитируют быстрый ритм, отрывистое звучание)</a:t>
            </a:r>
            <a:r>
              <a:rPr lang="ru-RU" sz="1000" b="1" dirty="0">
                <a:solidFill>
                  <a:srgbClr val="7030A0"/>
                </a:solidFill>
                <a:latin typeface="Arial"/>
                <a:ea typeface="Calibri"/>
              </a:rPr>
              <a:t>. Но вскоре дождь начал затихать, капелек стало все меньше и меньше, и, наконец, дождь прекратился совсем — упала последняя, самая звонкая капелька. Ребята огляделись вокруг — здесь и там лужицы, а в них отражается солнышко. Им захотелось побегать по лужам: шлеп-шлеп-шлеп-шлеп. Так забавно бегать по теплым лужицам! Прибежали они на полянку, а там теплая сочная травка, и стали дети играть в догонялки </a:t>
            </a:r>
            <a:r>
              <a:rPr lang="ru-RU" sz="1000" b="1" i="1" dirty="0">
                <a:solidFill>
                  <a:srgbClr val="7030A0"/>
                </a:solidFill>
                <a:latin typeface="Arial"/>
                <a:ea typeface="Calibri"/>
              </a:rPr>
              <a:t>(дети имитируют сначала неторопливые шаги по лужам, а затем — быстрый бег</a:t>
            </a:r>
            <a:endParaRPr lang="ru-RU" sz="10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G:\ОСЕНЬ 2017\лепбук барабан\7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0" cy="486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ОСЕНЬ 2017\лепбук барабан\116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24" y="4865440"/>
            <a:ext cx="3409576" cy="427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ОСЕНЬ 2017\лепбук барабан\img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3429000" cy="486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1600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ОСЕНЬ 2017\лепбук барабан\1448023245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225" y="1"/>
            <a:ext cx="3451225" cy="47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ОСЕНЬ 2017\лепбук барабан\normal_барабан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"/>
            <a:ext cx="3429000" cy="478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Tonay\Desktop\1443266626560680424d87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88024"/>
            <a:ext cx="3429000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Tonay\Desktop\Luxury-Drum-Coloring-Page-95-With-Additional-Picture-Coloring-Page-with-Drum-Coloring-P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88024"/>
            <a:ext cx="3429000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134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88024"/>
            <a:ext cx="6858000" cy="435597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По нему стучу, стучу</a:t>
            </a:r>
            <a:b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Извлекая звук</a:t>
            </a:r>
            <a:b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Музыкантом стать хочу</a:t>
            </a:r>
            <a:b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Инструмент - мой друг</a:t>
            </a:r>
            <a:br>
              <a:rPr lang="ru-RU" sz="24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(барабан)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G:\ОСЕНЬ 2017\лепбук барабан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501008" cy="47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ОСЕНЬ 2017\лепбук барабан\korotkie-stihi-dlya-detey-pro-baraban-87913-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1009" y="-1"/>
            <a:ext cx="3528391" cy="478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01009" y="5220073"/>
            <a:ext cx="3356991" cy="399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По упругим бокам</a:t>
            </a:r>
            <a:b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часто бьют толстяка.</a:t>
            </a:r>
            <a:b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И гремит толстячок, </a:t>
            </a:r>
            <a:b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подставляя бочок:</a:t>
            </a:r>
            <a:b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"Бум-бара, бум-бара!</a:t>
            </a:r>
            <a:b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На парад мне пора!"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sz="2800" b="1" dirty="0">
                <a:solidFill>
                  <a:srgbClr val="000080"/>
                </a:solidFill>
                <a:latin typeface="Times New Roman"/>
                <a:ea typeface="Times New Roman"/>
              </a:rPr>
              <a:t>(барабан)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948264"/>
            <a:ext cx="3212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Он тугой и толстокожий.</a:t>
            </a:r>
            <a:b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Стукни палочкой. -</a:t>
            </a:r>
            <a:r>
              <a:rPr lang="ru-RU" sz="2000" dirty="0" err="1">
                <a:solidFill>
                  <a:srgbClr val="000080"/>
                </a:solidFill>
                <a:latin typeface="Times New Roman"/>
                <a:ea typeface="Times New Roman"/>
              </a:rPr>
              <a:t>Бам</a:t>
            </a:r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>
                <a:solidFill>
                  <a:srgbClr val="000080"/>
                </a:solidFill>
                <a:latin typeface="Times New Roman"/>
                <a:ea typeface="Times New Roman"/>
              </a:rPr>
              <a:t>бам</a:t>
            </a:r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!</a:t>
            </a:r>
            <a:b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Загремит. Смолчать не сможет</a:t>
            </a:r>
            <a:b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000080"/>
                </a:solidFill>
                <a:latin typeface="Times New Roman"/>
                <a:ea typeface="Times New Roman"/>
              </a:rPr>
              <a:t>Этот громкий ...(</a:t>
            </a:r>
            <a:r>
              <a:rPr lang="ru-RU" sz="2000" b="1" dirty="0">
                <a:solidFill>
                  <a:srgbClr val="000080"/>
                </a:solidFill>
                <a:latin typeface="Times New Roman"/>
                <a:ea typeface="Times New Roman"/>
              </a:rPr>
              <a:t>Барабан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046645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1" y="4499992"/>
            <a:ext cx="3314699" cy="4644008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0"/>
              </a:spcAft>
            </a:pPr>
            <a:r>
              <a:rPr lang="ru-RU" sz="4800" b="1" i="1" dirty="0">
                <a:solidFill>
                  <a:srgbClr val="7030A0"/>
                </a:solidFill>
                <a:latin typeface="Arial"/>
                <a:ea typeface="Times New Roman"/>
              </a:rPr>
              <a:t>Педагог читает стихотворение, а дети оркеструют его ритм.</a:t>
            </a:r>
            <a:endParaRPr lang="ru-RU" sz="48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С барабаном ходит ежик,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Целый день играет ежик,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С барабаном за плечами,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Ежик в сад забрел случайно,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endParaRPr lang="ru-RU" sz="48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Очень яблоки любил он,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Барабан в саду забыл он,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Ночью яблоки срывались,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И удары раздавались,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Зайцы здорово струхнули,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/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Глаз до зорьки не сомкнули,</a:t>
            </a:r>
            <a:b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</a:br>
            <a:r>
              <a:rPr lang="ru-RU" sz="4800" b="1" dirty="0">
                <a:solidFill>
                  <a:srgbClr val="7030A0"/>
                </a:solidFill>
                <a:latin typeface="Arial"/>
                <a:ea typeface="Times New Roman"/>
              </a:rPr>
              <a:t>Бум-бум-бум!</a:t>
            </a:r>
            <a:endParaRPr lang="ru-RU" sz="48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42" name="Picture 2" descr="G:\ОСЕНЬ 2017\лепбук барабан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ОСЕНЬ 2017\лепбук барабан\img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3429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:\ОСЕНЬ 2017\лепбук барабан\pal-chikovye-igry-dlya-detey-1_i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4644008"/>
            <a:ext cx="3429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514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4357686"/>
            <a:ext cx="6072230" cy="374914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smtClean="0">
                <a:solidFill>
                  <a:srgbClr val="7030A0"/>
                </a:solidFill>
              </a:rPr>
              <a:t>« Раскрась барабан»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1\Desktop\ОСЕНЬ 2017\лепбук барабан\slide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66" y="428596"/>
            <a:ext cx="614366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746625"/>
            <a:ext cx="6515100" cy="3360209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    «Стихи о барабане»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ОСЕНЬ 2017\лепбук барабан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672" y="467544"/>
            <a:ext cx="5832648" cy="427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4788024"/>
            <a:ext cx="6515100" cy="38164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«Собери </a:t>
            </a:r>
            <a:r>
              <a:rPr lang="ru-RU" b="1" dirty="0" err="1" smtClean="0">
                <a:solidFill>
                  <a:srgbClr val="7030A0"/>
                </a:solidFill>
              </a:rPr>
              <a:t>пазл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E:\ОСЕНЬ 2017\лепбук барабан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639" y="615950"/>
            <a:ext cx="6336705" cy="395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16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4716016"/>
            <a:ext cx="6515100" cy="41044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«Назови музыкальный инструмент»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E:\ОСЕНЬ 2017\лепбук барабан\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656" y="228600"/>
            <a:ext cx="6120680" cy="41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79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51520"/>
            <a:ext cx="6515100" cy="86409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Озвучка историй о барабане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" y="4838700"/>
            <a:ext cx="6515100" cy="39817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Барабан- это древний и очень распространённый инструмент. Его предок- простая каменная или деревянная колотушка, которой пользовались ещё первобытные люди. Со временем они заметили, что стук становится более гулким, если бить  по сплошному дереву или камню, а по полому сосуду.  И тогда стали на сосуд  или обруч натягивать звериные шкуры. В африканских деревнях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 использовали и сейчас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иногда используют в качестве  «телефона». Барабанная дробь разноситься далеко в воздухе, передавая условным языком важные сообщения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09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51520"/>
            <a:ext cx="65151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о барабане.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8600" y="4139952"/>
            <a:ext cx="6515100" cy="396688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Музыкант, играющий на барабане называется барабанщиком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 descr="C:\Users\Tonay\Desktop\babara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96" y="5508104"/>
            <a:ext cx="5715000" cy="333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16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5004048"/>
            <a:ext cx="6515100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7030A0"/>
                </a:solidFill>
              </a:rPr>
              <a:t>З</a:t>
            </a:r>
            <a:r>
              <a:rPr lang="ru-RU" b="1" dirty="0" smtClean="0">
                <a:solidFill>
                  <a:srgbClr val="7030A0"/>
                </a:solidFill>
              </a:rPr>
              <a:t>анимательные игры о барабане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Tonay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656" y="323528"/>
            <a:ext cx="6120680" cy="440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417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onay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664" y="179512"/>
            <a:ext cx="609600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onay\Desktop\4793f87c5535f00e0fd4e355bbd07e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664" y="4788024"/>
            <a:ext cx="611043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8381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208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                    Выполнила  музыкальный         руководитель МДОУ №4 Ивакина А.Н  п.Новоорск</vt:lpstr>
      <vt:lpstr>Слайд 2</vt:lpstr>
      <vt:lpstr>Слайд 3</vt:lpstr>
      <vt:lpstr>Слайд 4</vt:lpstr>
      <vt:lpstr>Слайд 5</vt:lpstr>
      <vt:lpstr>Озвучка историй о барабане.</vt:lpstr>
      <vt:lpstr>Загадки о барабане.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 музыкальный руководитель МДОУ №4 Ивакина А.Н  п.</dc:title>
  <dc:creator>1</dc:creator>
  <cp:lastModifiedBy>1</cp:lastModifiedBy>
  <cp:revision>16</cp:revision>
  <dcterms:created xsi:type="dcterms:W3CDTF">2017-08-29T06:43:22Z</dcterms:created>
  <dcterms:modified xsi:type="dcterms:W3CDTF">2017-09-12T11:50:15Z</dcterms:modified>
</cp:coreProperties>
</file>