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76" r:id="rId2"/>
    <p:sldId id="279" r:id="rId3"/>
    <p:sldId id="265" r:id="rId4"/>
    <p:sldId id="277" r:id="rId5"/>
    <p:sldId id="278" r:id="rId6"/>
    <p:sldId id="256" r:id="rId7"/>
    <p:sldId id="257" r:id="rId8"/>
    <p:sldId id="275" r:id="rId9"/>
    <p:sldId id="261" r:id="rId10"/>
    <p:sldId id="273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313A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541E53-D6D3-419A-89FB-30ABFB60B980}" type="datetimeFigureOut">
              <a:rPr lang="ru-RU" smtClean="0"/>
              <a:pPr/>
              <a:t>25.08.2011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DA8A5A-3E2A-443C-A14F-0746CC6E2D8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DA8A5A-3E2A-443C-A14F-0746CC6E2D8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Слово, выделенное </a:t>
            </a:r>
            <a:r>
              <a:rPr lang="ru-RU" dirty="0" err="1" smtClean="0"/>
              <a:t>голубым</a:t>
            </a:r>
            <a:r>
              <a:rPr lang="ru-RU" smtClean="0"/>
              <a:t> цветом, </a:t>
            </a:r>
            <a:r>
              <a:rPr lang="ru-RU" dirty="0" smtClean="0"/>
              <a:t>в предложении </a:t>
            </a:r>
            <a:r>
              <a:rPr lang="ru-RU" smtClean="0"/>
              <a:t>пишется первым.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DA8A5A-3E2A-443C-A14F-0746CC6E2D85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Костя\Мои документы\Мои рисунки\электрический ток\Рисунок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229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5984" y="1714488"/>
            <a:ext cx="431727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9313AD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Отгадай загадку.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071670" y="2571744"/>
            <a:ext cx="542928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</a:rPr>
              <a:t>Горбоносый, длинноногий</a:t>
            </a:r>
          </a:p>
          <a:p>
            <a:r>
              <a:rPr lang="ru-RU" sz="3200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</a:rPr>
              <a:t>Великан </a:t>
            </a:r>
            <a:r>
              <a:rPr lang="ru-RU" sz="3200" b="1" dirty="0" err="1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</a:rPr>
              <a:t>ветвисторогий</a:t>
            </a:r>
            <a:r>
              <a:rPr lang="ru-RU" sz="3200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</a:rPr>
              <a:t>,</a:t>
            </a:r>
          </a:p>
          <a:p>
            <a:r>
              <a:rPr lang="ru-RU" sz="3200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</a:rPr>
              <a:t>Ест  траву, кустов побеги,</a:t>
            </a:r>
          </a:p>
          <a:p>
            <a:r>
              <a:rPr lang="ru-RU" sz="3200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</a:rPr>
              <a:t>С ним тягаться трудно в беге.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714744" y="4929198"/>
            <a:ext cx="221406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лось</a:t>
            </a:r>
            <a:endParaRPr lang="ru-RU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1643050"/>
            <a:ext cx="4889991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21" descr="Рисунок6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1714488"/>
            <a:ext cx="328614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   </a:t>
            </a:r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2. Что </a:t>
            </a:r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он ест</a:t>
            </a:r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?</a:t>
            </a:r>
            <a:endParaRPr lang="ru-RU" sz="36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928670"/>
            <a:ext cx="414337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buFont typeface="Wingdings 2" pitchFamily="18" charset="2"/>
              <a:buChar char=" "/>
            </a:pPr>
            <a:r>
              <a:rPr lang="ru-RU" sz="32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Unicode MS"/>
                <a:ea typeface="Arial Unicode MS"/>
                <a:cs typeface="Arial Unicode MS"/>
                <a:sym typeface="Wingdings 2"/>
              </a:rPr>
              <a:t>1. Кто такой </a:t>
            </a:r>
            <a:r>
              <a:rPr lang="ru-RU" sz="32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Unicode MS"/>
                <a:ea typeface="Arial Unicode MS"/>
                <a:cs typeface="Arial Unicode MS"/>
                <a:sym typeface="Wingdings 2"/>
              </a:rPr>
              <a:t>лось</a:t>
            </a:r>
            <a:r>
              <a:rPr lang="ru-RU" sz="32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Unicode MS"/>
                <a:ea typeface="Arial Unicode MS"/>
                <a:cs typeface="Arial Unicode MS"/>
                <a:sym typeface="Wingdings 2"/>
              </a:rPr>
              <a:t>?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 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                               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 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2714620"/>
            <a:ext cx="639611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3.</a:t>
            </a:r>
            <a:r>
              <a:rPr lang="ru-RU" sz="36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 Чем засыпана трава</a:t>
            </a:r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  </a:t>
            </a:r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зимой</a:t>
            </a:r>
            <a:r>
              <a:rPr lang="ru-RU" sz="36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ru-RU" sz="36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3429000"/>
            <a:ext cx="762984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4. Что  </a:t>
            </a:r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тяжело </a:t>
            </a:r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 добывать животным?</a:t>
            </a:r>
            <a:endParaRPr lang="ru-RU" sz="36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42328" y="1285860"/>
            <a:ext cx="540167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б</a:t>
            </a:r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ольшой лесной зверь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357554" y="1857364"/>
            <a:ext cx="3256021" cy="71438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т</a:t>
            </a:r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раву и ветки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786578" y="2714620"/>
            <a:ext cx="191623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 снегом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643538" y="5214950"/>
            <a:ext cx="350046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ветки и соль                                                            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214414" y="285728"/>
            <a:ext cx="695735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solidFill>
                  <a:srgbClr val="1B0CE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Напиши изложение по </a:t>
            </a:r>
            <a:r>
              <a:rPr lang="ru-RU" sz="3600" b="1" dirty="0" smtClean="0">
                <a:ln w="1905"/>
                <a:solidFill>
                  <a:srgbClr val="1B0CE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вопросам</a:t>
            </a:r>
            <a:r>
              <a:rPr lang="ru-RU" sz="3600" b="1" cap="none" spc="0" dirty="0" smtClean="0">
                <a:ln w="1905"/>
                <a:solidFill>
                  <a:srgbClr val="1B0CE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sz="3600" b="1" cap="none" spc="0" dirty="0">
              <a:ln w="1905"/>
              <a:solidFill>
                <a:srgbClr val="1B0CE4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00034" y="4643446"/>
            <a:ext cx="594015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5. Что подвозят им </a:t>
            </a:r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лесники</a:t>
            </a:r>
            <a:r>
              <a:rPr lang="ru-RU" sz="36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?</a:t>
            </a:r>
            <a:endParaRPr lang="ru-RU" sz="36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85720" y="5929330"/>
            <a:ext cx="563000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6. Кто помогает </a:t>
            </a:r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взрослым</a:t>
            </a:r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?</a:t>
            </a:r>
            <a:endParaRPr lang="ru-RU" sz="36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358082" y="3929066"/>
            <a:ext cx="128881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пищу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14282" y="5857892"/>
            <a:ext cx="28886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 </a:t>
            </a:r>
            <a:endParaRPr lang="ru-RU" sz="36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143636" y="5857892"/>
            <a:ext cx="277197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9050">
                  <a:noFill/>
                </a:ln>
                <a:solidFill>
                  <a:srgbClr val="C00000"/>
                </a:solidFill>
              </a:rPr>
              <a:t>школьники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7" grpId="0"/>
      <p:bldP spid="8" grpId="0"/>
      <p:bldP spid="9" grpId="0"/>
      <p:bldP spid="10" grpId="0"/>
      <p:bldP spid="11" grpId="0"/>
      <p:bldP spid="12" grpId="0"/>
      <p:bldP spid="13" grpId="0"/>
      <p:bldP spid="16" grpId="0"/>
      <p:bldP spid="17" grpId="0"/>
      <p:bldP spid="20" grpId="0"/>
      <p:bldP spid="19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Костя\Мои документы\Мои рисунки\электрический ток\Рисунок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229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28662" y="0"/>
            <a:ext cx="692948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                                         </a:t>
            </a:r>
          </a:p>
          <a:p>
            <a:r>
              <a:rPr lang="ru-RU" sz="2400" b="1" dirty="0" smtClean="0"/>
              <a:t>                                    Источники:</a:t>
            </a:r>
          </a:p>
          <a:p>
            <a:r>
              <a:rPr lang="ru-RU" sz="2400" b="1" dirty="0" smtClean="0"/>
              <a:t>загадки-</a:t>
            </a:r>
            <a:r>
              <a:rPr lang="en-US" sz="2400" b="1" dirty="0" smtClean="0"/>
              <a:t>http://detkam.e-papa.ru/</a:t>
            </a:r>
            <a:r>
              <a:rPr lang="ru-RU" sz="2400" b="1" dirty="0" smtClean="0"/>
              <a:t> </a:t>
            </a:r>
          </a:p>
          <a:p>
            <a:r>
              <a:rPr lang="ru-RU" sz="2400" b="1" dirty="0" smtClean="0"/>
              <a:t>фото и рамки Интернет сайты</a:t>
            </a:r>
          </a:p>
          <a:p>
            <a:r>
              <a:rPr lang="ru-RU" sz="2400" b="1" dirty="0" smtClean="0"/>
              <a:t>ББК 74.26 </a:t>
            </a:r>
          </a:p>
          <a:p>
            <a:r>
              <a:rPr lang="ru-RU" sz="2400" b="1" dirty="0" smtClean="0"/>
              <a:t>УДК 373.167. 1. 808. 2</a:t>
            </a:r>
          </a:p>
          <a:p>
            <a:r>
              <a:rPr lang="ru-RU" sz="2400" b="1" dirty="0" smtClean="0"/>
              <a:t>Нина Николаевна Максимук </a:t>
            </a:r>
          </a:p>
          <a:p>
            <a:r>
              <a:rPr lang="ru-RU" sz="2400" b="1" dirty="0" smtClean="0"/>
              <a:t>Сборник текстов для изложений. 2-4 классы</a:t>
            </a:r>
          </a:p>
          <a:p>
            <a:r>
              <a:rPr lang="ru-RU" sz="2400" b="1" dirty="0" smtClean="0"/>
              <a:t>Учебно-методическое издание</a:t>
            </a:r>
          </a:p>
          <a:p>
            <a:r>
              <a:rPr lang="ru-RU" sz="2400" b="1" dirty="0" smtClean="0"/>
              <a:t>Москва </a:t>
            </a:r>
            <a:r>
              <a:rPr lang="ru-RU" sz="2400" b="1" dirty="0" smtClean="0">
                <a:latin typeface="Arial Unicode MS"/>
                <a:ea typeface="Arial Unicode MS"/>
                <a:cs typeface="Arial Unicode MS"/>
              </a:rPr>
              <a:t>•</a:t>
            </a:r>
            <a:r>
              <a:rPr lang="ru-RU" sz="2400" b="1" dirty="0" smtClean="0"/>
              <a:t> «</a:t>
            </a:r>
            <a:r>
              <a:rPr lang="ru-RU" sz="2400" b="1" dirty="0" err="1" smtClean="0"/>
              <a:t>Вако</a:t>
            </a:r>
            <a:r>
              <a:rPr lang="ru-RU" sz="2400" b="1" dirty="0" smtClean="0"/>
              <a:t>»:2009г. 192с. (стр.29) -</a:t>
            </a:r>
          </a:p>
          <a:p>
            <a:r>
              <a:rPr lang="ru-RU" sz="2400" b="1" dirty="0" smtClean="0"/>
              <a:t>(Мастерская учителя).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3786182" y="4071942"/>
            <a:ext cx="4075283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 smtClean="0"/>
              <a:t>Презентацию подготовила</a:t>
            </a:r>
          </a:p>
          <a:p>
            <a:r>
              <a:rPr lang="ru-RU" sz="2400" b="1" dirty="0" smtClean="0"/>
              <a:t> учитель начальных классов</a:t>
            </a:r>
          </a:p>
          <a:p>
            <a:r>
              <a:rPr lang="ru-RU" sz="2400" b="1" dirty="0" smtClean="0"/>
              <a:t>СГОД </a:t>
            </a:r>
            <a:r>
              <a:rPr lang="ru-RU" sz="2400" b="1" dirty="0"/>
              <a:t>№ 8 города Талгара</a:t>
            </a:r>
          </a:p>
          <a:p>
            <a:r>
              <a:rPr lang="ru-RU" sz="2400" b="1" dirty="0" err="1"/>
              <a:t>Алматинской</a:t>
            </a:r>
            <a:r>
              <a:rPr lang="ru-RU" sz="2400" b="1" dirty="0"/>
              <a:t> </a:t>
            </a:r>
            <a:r>
              <a:rPr lang="ru-RU" sz="2400" b="1" dirty="0" smtClean="0"/>
              <a:t>области</a:t>
            </a:r>
          </a:p>
          <a:p>
            <a:r>
              <a:rPr lang="ru-RU" sz="2400" b="1" dirty="0" smtClean="0"/>
              <a:t>Семёнова Елена Васильевна </a:t>
            </a:r>
          </a:p>
          <a:p>
            <a:endParaRPr lang="ru-RU" sz="2000" b="1" dirty="0">
              <a:solidFill>
                <a:schemeClr val="accent4"/>
              </a:solidFill>
            </a:endParaRPr>
          </a:p>
          <a:p>
            <a:endParaRPr lang="ru-RU" sz="2000" b="1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Рисунок6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32776" y="4500570"/>
            <a:ext cx="307167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i="1" dirty="0" smtClean="0">
                <a:ln w="57150" cmpd="sng">
                  <a:solidFill>
                    <a:sysClr val="windowText" lastClr="000000">
                      <a:alpha val="55000"/>
                    </a:sysClr>
                  </a:solidFill>
                  <a:prstDash val="solid"/>
                </a:ln>
                <a:blipFill>
                  <a:blip r:embed="rId3"/>
                  <a:stretch>
                    <a:fillRect/>
                  </a:stretch>
                </a:blip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лось</a:t>
            </a:r>
            <a:endParaRPr lang="ru-RU" sz="11500" b="1" i="1" cap="none" spc="0" dirty="0">
              <a:ln w="57150" cmpd="sng">
                <a:solidFill>
                  <a:sysClr val="windowText" lastClr="000000">
                    <a:alpha val="55000"/>
                  </a:sysClr>
                </a:solidFill>
                <a:prstDash val="solid"/>
              </a:ln>
              <a:blipFill>
                <a:blip r:embed="rId3"/>
                <a:stretch>
                  <a:fillRect/>
                </a:stretch>
              </a:blip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2000240"/>
            <a:ext cx="3057247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i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соль</a:t>
            </a:r>
            <a:endParaRPr lang="ru-RU" sz="11500" b="1" i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4071934" y="2786058"/>
            <a:ext cx="135732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57818" y="2143116"/>
            <a:ext cx="3172663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3214</a:t>
            </a:r>
            <a:endParaRPr lang="ru-RU" sz="11500" b="1" i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6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 b="4061"/>
          <a:stretch>
            <a:fillRect/>
          </a:stretch>
        </p:blipFill>
        <p:spPr bwMode="auto">
          <a:xfrm>
            <a:off x="0" y="0"/>
            <a:ext cx="553063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357158" y="285728"/>
            <a:ext cx="2286016" cy="830997"/>
          </a:xfrm>
          <a:prstGeom prst="rect">
            <a:avLst/>
          </a:prstGeom>
          <a:solidFill>
            <a:srgbClr val="FFFF0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 класс</a:t>
            </a:r>
            <a:endParaRPr lang="ru-RU" sz="4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357950" y="3214686"/>
            <a:ext cx="1784464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9050">
                  <a:solidFill>
                    <a:srgbClr val="00FF00"/>
                  </a:solidFill>
                </a:ln>
                <a:solidFill>
                  <a:srgbClr val="0215CE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Лось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143504" y="1285860"/>
            <a:ext cx="4548055" cy="160043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400" b="1" cap="none" spc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Изложение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Рисунок6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785794"/>
            <a:ext cx="4214842" cy="4246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7224" y="214290"/>
            <a:ext cx="3185003" cy="4825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500166" y="5214950"/>
            <a:ext cx="66800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Разновидности лосей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6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214290"/>
            <a:ext cx="6500858" cy="4875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857356" y="5286388"/>
            <a:ext cx="58794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Лосиха с лосёнком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Костя\Мои документы\Мои рисунки\электрический ток\Рисунок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229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24341" y="1857364"/>
            <a:ext cx="8819659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     Лось – большой лесной зверь. Он</a:t>
            </a:r>
          </a:p>
          <a:p>
            <a:r>
              <a:rPr lang="ru-RU" sz="4000" b="1" dirty="0" smtClean="0"/>
              <a:t>ест траву и ветки.</a:t>
            </a:r>
          </a:p>
          <a:p>
            <a:r>
              <a:rPr lang="ru-RU" sz="4000" b="1" dirty="0" smtClean="0"/>
              <a:t>      Зимой трава засыпана снегом. </a:t>
            </a:r>
            <a:r>
              <a:rPr lang="ru-RU" sz="4000" b="1" dirty="0" err="1" smtClean="0"/>
              <a:t>Тя</a:t>
            </a:r>
            <a:r>
              <a:rPr lang="ru-RU" sz="4000" b="1" dirty="0" smtClean="0"/>
              <a:t>-</a:t>
            </a:r>
          </a:p>
          <a:p>
            <a:r>
              <a:rPr lang="ru-RU" sz="4000" b="1" dirty="0" err="1" smtClean="0"/>
              <a:t>жело</a:t>
            </a:r>
            <a:r>
              <a:rPr lang="ru-RU" sz="4000" b="1" dirty="0" smtClean="0"/>
              <a:t> животным добывать пищу. Лес-</a:t>
            </a:r>
          </a:p>
          <a:p>
            <a:r>
              <a:rPr lang="ru-RU" sz="4000" b="1" dirty="0" err="1" smtClean="0"/>
              <a:t>ники</a:t>
            </a:r>
            <a:r>
              <a:rPr lang="ru-RU" sz="4000" b="1" dirty="0" smtClean="0"/>
              <a:t> подвозят им ветки и соль. Взрос-</a:t>
            </a:r>
          </a:p>
          <a:p>
            <a:r>
              <a:rPr lang="ru-RU" sz="4000" b="1" dirty="0" err="1" smtClean="0"/>
              <a:t>лым</a:t>
            </a:r>
            <a:r>
              <a:rPr lang="ru-RU" sz="4000" b="1" dirty="0" smtClean="0"/>
              <a:t> помогают школьники.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96" y="0"/>
            <a:ext cx="9102607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4341" y="1857364"/>
            <a:ext cx="8966557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     Лось – б..</a:t>
            </a:r>
            <a:r>
              <a:rPr lang="ru-RU" sz="4000" b="1" dirty="0" err="1" smtClean="0"/>
              <a:t>льшой</a:t>
            </a:r>
            <a:r>
              <a:rPr lang="ru-RU" sz="4000" b="1" dirty="0" smtClean="0"/>
              <a:t> л..</a:t>
            </a:r>
            <a:r>
              <a:rPr lang="ru-RU" sz="4000" b="1" dirty="0" err="1" smtClean="0"/>
              <a:t>сной</a:t>
            </a:r>
            <a:r>
              <a:rPr lang="ru-RU" sz="4000" b="1" dirty="0" smtClean="0"/>
              <a:t> зверь. Он</a:t>
            </a:r>
          </a:p>
          <a:p>
            <a:r>
              <a:rPr lang="ru-RU" sz="4000" b="1" dirty="0" smtClean="0"/>
              <a:t>ест тр..</a:t>
            </a:r>
            <a:r>
              <a:rPr lang="ru-RU" sz="4000" b="1" dirty="0" err="1" smtClean="0"/>
              <a:t>ву</a:t>
            </a:r>
            <a:r>
              <a:rPr lang="ru-RU" sz="4000" b="1" dirty="0" smtClean="0"/>
              <a:t> и ветки.</a:t>
            </a:r>
          </a:p>
          <a:p>
            <a:r>
              <a:rPr lang="ru-RU" sz="4000" b="1" dirty="0" smtClean="0"/>
              <a:t>      З..мой тр..</a:t>
            </a:r>
            <a:r>
              <a:rPr lang="ru-RU" sz="4000" b="1" dirty="0" err="1" smtClean="0"/>
              <a:t>ва</a:t>
            </a:r>
            <a:r>
              <a:rPr lang="ru-RU" sz="4000" b="1" dirty="0" smtClean="0"/>
              <a:t> </a:t>
            </a:r>
            <a:r>
              <a:rPr lang="ru-RU" sz="4000" b="1" u="sng" dirty="0" smtClean="0"/>
              <a:t>за</a:t>
            </a:r>
            <a:r>
              <a:rPr lang="ru-RU" sz="4000" b="1" dirty="0" smtClean="0"/>
              <a:t>сыпана снег</a:t>
            </a:r>
            <a:r>
              <a:rPr lang="ru-RU" sz="4000" b="1" u="sng" dirty="0" smtClean="0"/>
              <a:t>ом</a:t>
            </a:r>
            <a:r>
              <a:rPr lang="ru-RU" sz="4000" b="1" dirty="0" smtClean="0"/>
              <a:t>. Т..-</a:t>
            </a:r>
          </a:p>
          <a:p>
            <a:r>
              <a:rPr lang="ru-RU" sz="4000" b="1" dirty="0" smtClean="0"/>
              <a:t>ж..</a:t>
            </a:r>
            <a:r>
              <a:rPr lang="ru-RU" sz="4000" b="1" dirty="0" err="1" smtClean="0"/>
              <a:t>ло</a:t>
            </a:r>
            <a:r>
              <a:rPr lang="ru-RU" sz="4000" b="1" dirty="0" smtClean="0"/>
              <a:t> ж..</a:t>
            </a:r>
            <a:r>
              <a:rPr lang="ru-RU" sz="4000" b="1" dirty="0" err="1" smtClean="0"/>
              <a:t>вотным</a:t>
            </a:r>
            <a:r>
              <a:rPr lang="ru-RU" sz="4000" b="1" dirty="0" smtClean="0"/>
              <a:t> </a:t>
            </a:r>
            <a:r>
              <a:rPr lang="ru-RU" sz="4000" b="1" u="sng" dirty="0" smtClean="0"/>
              <a:t>до</a:t>
            </a:r>
            <a:r>
              <a:rPr lang="ru-RU" sz="4000" b="1" dirty="0" smtClean="0"/>
              <a:t>бывать </a:t>
            </a:r>
            <a:r>
              <a:rPr lang="ru-RU" sz="4000" b="1" dirty="0" err="1" smtClean="0"/>
              <a:t>пищ</a:t>
            </a:r>
            <a:r>
              <a:rPr lang="ru-RU" sz="4000" b="1" dirty="0" smtClean="0"/>
              <a:t>.. . Л..с-</a:t>
            </a:r>
          </a:p>
          <a:p>
            <a:r>
              <a:rPr lang="ru-RU" sz="4000" b="1" dirty="0" err="1" smtClean="0"/>
              <a:t>ники</a:t>
            </a:r>
            <a:r>
              <a:rPr lang="ru-RU" sz="4000" b="1" dirty="0" smtClean="0"/>
              <a:t> </a:t>
            </a:r>
            <a:r>
              <a:rPr lang="ru-RU" sz="4000" b="1" u="sng" dirty="0" smtClean="0"/>
              <a:t>под</a:t>
            </a:r>
            <a:r>
              <a:rPr lang="ru-RU" sz="4000" b="1" dirty="0" smtClean="0"/>
              <a:t>возят им ветки и соль. Взрос-</a:t>
            </a:r>
          </a:p>
          <a:p>
            <a:r>
              <a:rPr lang="ru-RU" sz="4000" b="1" dirty="0" err="1" smtClean="0"/>
              <a:t>лым</a:t>
            </a:r>
            <a:r>
              <a:rPr lang="ru-RU" sz="4000" b="1" dirty="0" smtClean="0"/>
              <a:t>  </a:t>
            </a:r>
            <a:r>
              <a:rPr lang="ru-RU" sz="4000" b="1" u="sng" dirty="0" err="1" smtClean="0"/>
              <a:t>по</a:t>
            </a:r>
            <a:r>
              <a:rPr lang="ru-RU" sz="4000" b="1" dirty="0" err="1" smtClean="0"/>
              <a:t>м</a:t>
            </a:r>
            <a:r>
              <a:rPr lang="ru-RU" sz="4000" b="1" dirty="0" smtClean="0"/>
              <a:t>..</a:t>
            </a:r>
            <a:r>
              <a:rPr lang="ru-RU" sz="4000" b="1" dirty="0" err="1" smtClean="0"/>
              <a:t>гают</a:t>
            </a:r>
            <a:r>
              <a:rPr lang="ru-RU" sz="4000" b="1" dirty="0" smtClean="0"/>
              <a:t> школьники.</a:t>
            </a:r>
            <a:endParaRPr lang="ru-RU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714612" y="1857364"/>
            <a:ext cx="4603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86314" y="1857364"/>
            <a:ext cx="4427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е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71604" y="2500306"/>
            <a:ext cx="4379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4414" y="3071810"/>
            <a:ext cx="470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и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71802" y="3071810"/>
            <a:ext cx="4379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143900" y="3071810"/>
            <a:ext cx="4395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я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4348" y="3643314"/>
            <a:ext cx="4427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е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00232" y="3714752"/>
            <a:ext cx="470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и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86644" y="3643314"/>
            <a:ext cx="4283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у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286776" y="3643314"/>
            <a:ext cx="4427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е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28860" y="4857760"/>
            <a:ext cx="4603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Костя\Мои документы\Мои рисунки\электрический ток\Рисунок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229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00100" y="1214422"/>
            <a:ext cx="72684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>
                  <a:prstDash val="solid"/>
                </a:ln>
                <a:solidFill>
                  <a:srgbClr val="9313AD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Прочитай и перескажи:</a:t>
            </a:r>
            <a:endParaRPr lang="ru-RU" sz="5400" b="1" cap="none" spc="0" dirty="0">
              <a:ln>
                <a:prstDash val="solid"/>
              </a:ln>
              <a:solidFill>
                <a:srgbClr val="9313AD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143116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              </a:t>
            </a:r>
            <a:r>
              <a:rPr lang="ru-RU" sz="4000" b="1" dirty="0" smtClean="0"/>
              <a:t>Лось – большой лесной зверь. Он</a:t>
            </a:r>
          </a:p>
          <a:p>
            <a:r>
              <a:rPr lang="ru-RU" sz="4000" b="1" dirty="0" smtClean="0"/>
              <a:t>ест траву и ветки.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3500438"/>
            <a:ext cx="9144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b="1" dirty="0" smtClean="0"/>
              <a:t>      Зимой трава засыпана снегом. </a:t>
            </a:r>
            <a:r>
              <a:rPr lang="ru-RU" sz="4000" b="1" dirty="0" err="1" smtClean="0"/>
              <a:t>Тя</a:t>
            </a:r>
            <a:r>
              <a:rPr lang="ru-RU" sz="4000" b="1" dirty="0" smtClean="0"/>
              <a:t>-</a:t>
            </a:r>
          </a:p>
          <a:p>
            <a:pPr algn="just"/>
            <a:r>
              <a:rPr lang="ru-RU" sz="4000" b="1" dirty="0" err="1" smtClean="0"/>
              <a:t>жело</a:t>
            </a:r>
            <a:r>
              <a:rPr lang="ru-RU" sz="4000" b="1" dirty="0" smtClean="0"/>
              <a:t> животным добывать пищу. Лес-</a:t>
            </a:r>
          </a:p>
          <a:p>
            <a:pPr algn="just"/>
            <a:r>
              <a:rPr lang="ru-RU" sz="4000" b="1" dirty="0" err="1" smtClean="0"/>
              <a:t>ники</a:t>
            </a:r>
            <a:r>
              <a:rPr lang="ru-RU" sz="4000" b="1" dirty="0" smtClean="0"/>
              <a:t> подвозят им ветки и соль. Взрос-</a:t>
            </a:r>
          </a:p>
          <a:p>
            <a:pPr algn="just"/>
            <a:r>
              <a:rPr lang="ru-RU" sz="4000" b="1" dirty="0" err="1" smtClean="0"/>
              <a:t>лым</a:t>
            </a:r>
            <a:r>
              <a:rPr lang="ru-RU" sz="4000" b="1" dirty="0" smtClean="0"/>
              <a:t> помогают школьники.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Костя\Мои документы\Мои рисунки\электрический ток\Рисунок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229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28662" y="1857364"/>
            <a:ext cx="70748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kumimoji="0" lang="ru-RU" sz="5400" b="1" i="0" u="none" strike="noStrike" kern="1200" cap="none" spc="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Ответь </a:t>
            </a:r>
            <a:r>
              <a:rPr kumimoji="0" lang="ru-RU" sz="5400" b="1" i="0" u="none" strike="noStrike" kern="1200" cap="none" spc="0" normalizeH="0" baseline="0" noProof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на вопросы: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0" y="3000372"/>
            <a:ext cx="9144000" cy="2571768"/>
          </a:xfrm>
          <a:prstGeom prst="rect">
            <a:avLst/>
          </a:prstGeom>
        </p:spPr>
        <p:txBody>
          <a:bodyPr>
            <a:no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  <a:sym typeface="Wingdings 2"/>
              </a:rPr>
              <a:t>Чем</a:t>
            </a:r>
            <a:r>
              <a:rPr kumimoji="0" lang="ru-RU" sz="40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  <a:sym typeface="Wingdings 2"/>
              </a:rPr>
              <a:t> питается лось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?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  <a:sym typeface="Wingdings 2"/>
              </a:rPr>
              <a:t>Почему</a:t>
            </a:r>
            <a:r>
              <a:rPr kumimoji="0" lang="ru-RU" sz="40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  <a:sym typeface="Wingdings 2"/>
              </a:rPr>
              <a:t> лосю трудно зимой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?</a:t>
            </a:r>
          </a:p>
          <a:p>
            <a:pPr marL="0" marR="0" lvl="0" indent="904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  <a:sym typeface="Wingdings 2"/>
              </a:rPr>
              <a:t>Как</a:t>
            </a:r>
            <a:r>
              <a:rPr kumimoji="0" lang="ru-RU" sz="40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  <a:sym typeface="Wingdings 2"/>
              </a:rPr>
              <a:t> люди помогают животным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?</a:t>
            </a:r>
          </a:p>
          <a:p>
            <a:pPr marL="0" marR="0" lvl="0" indent="904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None/>
              <a:tabLst/>
              <a:defRPr/>
            </a:pPr>
            <a:endParaRPr kumimoji="0" lang="ru-RU" sz="40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904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None/>
              <a:tabLst/>
              <a:defRPr/>
            </a:pPr>
            <a:endParaRPr lang="ru-RU" sz="4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346</Words>
  <PresentationFormat>Экран (4:3)</PresentationFormat>
  <Paragraphs>82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38</cp:revision>
  <dcterms:modified xsi:type="dcterms:W3CDTF">2011-08-25T10:20:05Z</dcterms:modified>
</cp:coreProperties>
</file>