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332657"/>
            <a:ext cx="6622504" cy="1152128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Матрешка </a:t>
            </a:r>
            <a:endParaRPr lang="ru-RU" sz="9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733256"/>
            <a:ext cx="4032448" cy="93610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  <a:t>Подготовила воспитатель МКДОУ № 37 «Тополек» Малыгина Евгения Геннадьевна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  <a:t>первая кв. категория</a:t>
            </a:r>
            <a:endParaRPr lang="ru-RU" sz="18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User\Downloads\1387776344_5912-1-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340768"/>
            <a:ext cx="5616624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05557870"/>
      </p:ext>
    </p:extLst>
  </p:cSld>
  <p:clrMapOvr>
    <a:masterClrMapping/>
  </p:clrMapOvr>
  <p:transition advTm="910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60648"/>
            <a:ext cx="7704856" cy="13681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Самые известные матрешки – </a:t>
            </a:r>
            <a:r>
              <a:rPr lang="ru-RU" sz="2800" b="1" dirty="0" err="1" smtClean="0">
                <a:solidFill>
                  <a:srgbClr val="7030A0"/>
                </a:solidFill>
                <a:latin typeface="Comic Sans MS" pitchFamily="66" charset="0"/>
              </a:rPr>
              <a:t>сергиево-посадские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, семеновские, </a:t>
            </a:r>
            <a:r>
              <a:rPr lang="ru-RU" sz="2800" b="1" dirty="0" err="1" smtClean="0">
                <a:solidFill>
                  <a:srgbClr val="7030A0"/>
                </a:solidFill>
                <a:latin typeface="Comic Sans MS" pitchFamily="66" charset="0"/>
              </a:rPr>
              <a:t>полхов-майданские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, тверские, </a:t>
            </a:r>
            <a:r>
              <a:rPr lang="ru-RU" sz="2800" b="1" dirty="0" err="1" smtClean="0">
                <a:solidFill>
                  <a:srgbClr val="7030A0"/>
                </a:solidFill>
                <a:latin typeface="Comic Sans MS" pitchFamily="66" charset="0"/>
              </a:rPr>
              <a:t>крутецкие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и вятские.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Picture 2" descr="C:\Users\User\Downloads\125328627_1363730x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7683472" cy="4612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4278280"/>
      </p:ext>
    </p:extLst>
  </p:cSld>
  <p:clrMapOvr>
    <a:masterClrMapping/>
  </p:clrMapOvr>
  <p:transition advTm="991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1"/>
            <a:ext cx="7571184" cy="158417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 городе Семенове была выточена самая большая матрешка, имеющая высоту один метр и состоящая из 72 кукол.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43" name="Picture 3" descr="C:\Users\User\Downloads\1349157952_russian-dolls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7632848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22243363"/>
      </p:ext>
    </p:extLst>
  </p:cSld>
  <p:clrMapOvr>
    <a:masterClrMapping/>
  </p:clrMapOvr>
  <p:transition advTm="915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1"/>
            <a:ext cx="7704856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Румяная народная игрушка - символ плодородия, богатства и материнства.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1266" name="Picture 2" descr="C:\Users\User\Downloads\ee9d5c3b7aea573b610de43a52723883_i-5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7704856" cy="4823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89506292"/>
      </p:ext>
    </p:extLst>
  </p:cSld>
  <p:clrMapOvr>
    <a:masterClrMapping/>
  </p:clrMapOvr>
  <p:transition advTm="588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0"/>
            <a:ext cx="7571184" cy="148478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Русская красавица матрешка покорила сердца любителей народной игрушки и сувениров по всему миру.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2290" name="Picture 2" descr="C:\Users\User\Downloads\f9db51740868672d9bd669ca9d3802b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12776"/>
            <a:ext cx="6336704" cy="53858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42051664"/>
      </p:ext>
    </p:extLst>
  </p:cSld>
  <p:clrMapOvr>
    <a:masterClrMapping/>
  </p:clrMapOvr>
  <p:transition advTm="369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6520768" cy="295232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115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</a:t>
            </a:r>
            <a:endParaRPr lang="ru-RU" sz="115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3314" name="Picture 2" descr="C:\Users\User\Downloads\d34ab16d918aa4d1230dfef049691fb5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96952"/>
            <a:ext cx="5773936" cy="3499005"/>
          </a:xfrm>
          <a:prstGeom prst="rect">
            <a:avLst/>
          </a:prstGeom>
          <a:noFill/>
        </p:spPr>
      </p:pic>
    </p:spTree>
  </p:cSld>
  <p:clrMapOvr>
    <a:masterClrMapping/>
  </p:clrMapOvr>
  <p:transition advTm="370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8"/>
            <a:ext cx="7509520" cy="151216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Матрешка – русская деревянная расписная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кукла.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1" name="Picture 3" descr="C:\Users\User\Downloads\M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6696743" cy="4687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78512015"/>
      </p:ext>
    </p:extLst>
  </p:cSld>
  <p:clrMapOvr>
    <a:masterClrMapping/>
  </p:clrMapOvr>
  <p:transition advTm="1015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332656"/>
            <a:ext cx="7488832" cy="172819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Первая матрешка появилась более ста лет тому назад. Название «Матрешка» произошло от популярного на Руси имени Матрена, которое образовалось от слова «мать».</a:t>
            </a:r>
            <a:endParaRPr lang="en-US" sz="3000" b="1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just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just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6" name="Picture 4" descr="C:\Users\User\Downloads\81264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61456"/>
            <a:ext cx="4896544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50333069"/>
      </p:ext>
    </p:extLst>
  </p:cSld>
  <p:clrMapOvr>
    <a:masterClrMapping/>
  </p:clrMapOvr>
  <p:transition advTm="1448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1"/>
            <a:ext cx="7715200" cy="129614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Матрешек вытачивают из древесины лиственных пород деревьев, таких как липа, береза, ольха, осина.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 descr="C:\Users\User\Downloads\41288_html_3bcc8b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2621113" cy="2664296"/>
          </a:xfrm>
          <a:prstGeom prst="rect">
            <a:avLst/>
          </a:prstGeom>
          <a:noFill/>
        </p:spPr>
      </p:pic>
      <p:pic>
        <p:nvPicPr>
          <p:cNvPr id="4099" name="Picture 3" descr="C:\Users\User\Downloads\os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484784"/>
            <a:ext cx="2592288" cy="2592288"/>
          </a:xfrm>
          <a:prstGeom prst="rect">
            <a:avLst/>
          </a:prstGeom>
          <a:noFill/>
        </p:spPr>
      </p:pic>
      <p:pic>
        <p:nvPicPr>
          <p:cNvPr id="4100" name="Picture 4" descr="C:\Users\User\Downloads\lipa_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077072"/>
            <a:ext cx="3263637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29831845"/>
      </p:ext>
    </p:extLst>
  </p:cSld>
  <p:clrMapOvr>
    <a:masterClrMapping/>
  </p:clrMapOvr>
  <p:transition advTm="634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User\Downloads\img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4541304" cy="3096344"/>
          </a:xfrm>
          <a:prstGeom prst="rect">
            <a:avLst/>
          </a:prstGeom>
          <a:noFill/>
        </p:spPr>
      </p:pic>
      <p:pic>
        <p:nvPicPr>
          <p:cNvPr id="5" name="Picture 5" descr="C:\Users\User\Downloads\1196859746_zagotov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429000"/>
            <a:ext cx="5466184" cy="3252379"/>
          </a:xfrm>
          <a:prstGeom prst="rect">
            <a:avLst/>
          </a:prstGeom>
          <a:noFill/>
        </p:spPr>
      </p:pic>
    </p:spTree>
  </p:cSld>
  <p:clrMapOvr>
    <a:masterClrMapping/>
  </p:clrMapOvr>
  <p:transition advTm="345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632848" cy="12961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Внутри большой матрешки располагаются от трех и более кукол меньшего размера.  Самую маленькую куколку делают первой.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2" name="Picture 2" descr="C:\Users\User\Downloads\101667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79" y="1556792"/>
            <a:ext cx="7213169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54117636"/>
      </p:ext>
    </p:extLst>
  </p:cSld>
  <p:clrMapOvr>
    <a:masterClrMapping/>
  </p:clrMapOvr>
  <p:transition advTm="970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260648"/>
            <a:ext cx="4248472" cy="223224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ru-RU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Традиционно для росписи матрешек используются гуашь и масляные краски.</a:t>
            </a:r>
            <a:endParaRPr lang="ru-RU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Users\User\Downloads\8-rospis-matres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692696"/>
            <a:ext cx="3456384" cy="2592288"/>
          </a:xfrm>
          <a:prstGeom prst="rect">
            <a:avLst/>
          </a:prstGeom>
          <a:noFill/>
        </p:spPr>
      </p:pic>
      <p:pic>
        <p:nvPicPr>
          <p:cNvPr id="6147" name="Picture 3" descr="C:\Users\User\Downloads\20051114731251122_thumb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9635" y="3356992"/>
            <a:ext cx="5320837" cy="32627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6893530"/>
      </p:ext>
    </p:extLst>
  </p:cSld>
  <p:clrMapOvr>
    <a:masterClrMapping/>
  </p:clrMapOvr>
  <p:transition advTm="961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60648"/>
            <a:ext cx="7632848" cy="15841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Многие матрешки расписаны яркими цветами. Часто сарафаны матрешек украшают сказочные птицы. Птицы на сарафане матрешки символизируют радость и счастье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User\Downloads\40a0fa363be0cc4a8b9bc30d29d369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7200800" cy="4718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173605"/>
      </p:ext>
    </p:extLst>
  </p:cSld>
  <p:clrMapOvr>
    <a:masterClrMapping/>
  </p:clrMapOvr>
  <p:transition advTm="950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8"/>
            <a:ext cx="7571184" cy="136815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Наряды матрешек часто отражают художественные традиции русского прикладного искусства.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8196" name="Picture 4" descr="C:\Users\User\Downloads\s6115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29000"/>
            <a:ext cx="4457638" cy="3240360"/>
          </a:xfrm>
          <a:prstGeom prst="rect">
            <a:avLst/>
          </a:prstGeom>
          <a:noFill/>
        </p:spPr>
      </p:pic>
      <p:pic>
        <p:nvPicPr>
          <p:cNvPr id="8197" name="Picture 5" descr="C:\Users\User\Downloads\d34ab16d918aa4d1230dfef049691fb5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286">
            <a:off x="4139952" y="1628800"/>
            <a:ext cx="4831184" cy="3200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17623975"/>
      </p:ext>
    </p:extLst>
  </p:cSld>
  <p:clrMapOvr>
    <a:masterClrMapping/>
  </p:clrMapOvr>
  <p:transition advTm="10474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</TotalTime>
  <Words>192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Матрешка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Матрешка </dc:title>
  <dc:creator>Uzer</dc:creator>
  <cp:lastModifiedBy>Евгения</cp:lastModifiedBy>
  <cp:revision>15</cp:revision>
  <dcterms:created xsi:type="dcterms:W3CDTF">2016-03-21T07:25:10Z</dcterms:created>
  <dcterms:modified xsi:type="dcterms:W3CDTF">2016-03-26T19:43:04Z</dcterms:modified>
</cp:coreProperties>
</file>