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80" r:id="rId22"/>
    <p:sldId id="281" r:id="rId23"/>
    <p:sldId id="282" r:id="rId24"/>
    <p:sldId id="283" r:id="rId25"/>
    <p:sldId id="277" r:id="rId26"/>
    <p:sldId id="275" r:id="rId27"/>
    <p:sldId id="27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D%D0%B0%D1%80%D0%BE%D0%B4%D0%BD%D0%B0%D1%8F_%D0%BC%D1%83%D0%B7%D1%8B%D0%BA%D0%B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412776"/>
            <a:ext cx="6172200" cy="201622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ПРОЕКТ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«НАРОДНАЯ МУЗЫКА»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293096"/>
            <a:ext cx="6172200" cy="151216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Работу подготовили: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Ученики 6 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музыки: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Бельский С.И.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73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Традиционные музыкальные инструменты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Народные инструменты в фольклоре используются обычно в быту пастухов или для некоторых видов танцев и песен. Наиболее распространены: </a:t>
            </a:r>
            <a:r>
              <a:rPr lang="ru-RU" b="1" dirty="0"/>
              <a:t>струнные инструменты </a:t>
            </a:r>
            <a:r>
              <a:rPr lang="ru-RU" dirty="0" smtClean="0"/>
              <a:t>(гусли,</a:t>
            </a:r>
            <a:r>
              <a:rPr lang="ru-RU" dirty="0"/>
              <a:t> гудок, </a:t>
            </a:r>
            <a:r>
              <a:rPr lang="ru-RU" dirty="0" smtClean="0"/>
              <a:t>балалайка</a:t>
            </a:r>
            <a:r>
              <a:rPr lang="ru-RU" dirty="0"/>
              <a:t>, </a:t>
            </a:r>
            <a:r>
              <a:rPr lang="ru-RU" dirty="0" smtClean="0"/>
              <a:t>домра</a:t>
            </a:r>
            <a:r>
              <a:rPr lang="ru-RU" dirty="0"/>
              <a:t>, скрипка), </a:t>
            </a:r>
            <a:r>
              <a:rPr lang="ru-RU" b="1" dirty="0"/>
              <a:t>духовые инструменты </a:t>
            </a:r>
            <a:r>
              <a:rPr lang="ru-RU" dirty="0"/>
              <a:t>(жалейка, рожок, </a:t>
            </a:r>
            <a:r>
              <a:rPr lang="ru-RU" dirty="0" err="1"/>
              <a:t>кугиклы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летописях упоминаются: военные трубы, охотничьи рога, бубны. Такие инструменты, иногда ассоциирующиеся с русской музыкой, как баян (гармонь), мандолина, семиструнная гитара, распространились в России сравнительно поздно (XIX—XX века).</a:t>
            </a:r>
          </a:p>
        </p:txBody>
      </p:sp>
    </p:spTree>
    <p:extLst>
      <p:ext uri="{BB962C8B-B14F-4D97-AF65-F5344CB8AC3E}">
        <p14:creationId xmlns:p14="http://schemas.microsoft.com/office/powerpoint/2010/main" val="311189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Народная музыка Славян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Народная музыка у славян включает в себя ритмически и звуковысотно (мелодически и многоголосно) организованные музыкально-фольклорные тексты. </a:t>
            </a:r>
            <a:endParaRPr lang="ru-RU" dirty="0" smtClean="0"/>
          </a:p>
          <a:p>
            <a:r>
              <a:rPr lang="ru-RU" dirty="0" smtClean="0"/>
              <a:t>Она </a:t>
            </a:r>
            <a:r>
              <a:rPr lang="ru-RU" dirty="0"/>
              <a:t>обслуживает обрядовую, хозяйственно-трудовую, праздничную и досуговую сферы и осмысляется как средство магического воздействия на людей, природные и потусторонние силы.</a:t>
            </a:r>
          </a:p>
        </p:txBody>
      </p:sp>
    </p:spTree>
    <p:extLst>
      <p:ext uri="{BB962C8B-B14F-4D97-AF65-F5344CB8AC3E}">
        <p14:creationId xmlns:p14="http://schemas.microsoft.com/office/powerpoint/2010/main" val="3134489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historyfest.ru/images/upload/86e651246c7e355845195a6925405f6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10197"/>
            <a:ext cx="102910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530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393978"/>
            <a:ext cx="7467600" cy="4873752"/>
          </a:xfrm>
        </p:spPr>
        <p:txBody>
          <a:bodyPr/>
          <a:lstStyle/>
          <a:p>
            <a:r>
              <a:rPr lang="ru-RU" dirty="0"/>
              <a:t>В славянских традициях на музыкальных инструментах играют в основном мужчины, хотя </a:t>
            </a:r>
            <a:r>
              <a:rPr lang="ru-RU" dirty="0" smtClean="0"/>
              <a:t>известны </a:t>
            </a:r>
            <a:r>
              <a:rPr lang="ru-RU" dirty="0"/>
              <a:t>и чисто женские инструменты, к которым относятся </a:t>
            </a:r>
            <a:endParaRPr lang="ru-RU" dirty="0" smtClean="0"/>
          </a:p>
          <a:p>
            <a:r>
              <a:rPr lang="ru-RU" dirty="0" smtClean="0"/>
              <a:t>(флейты </a:t>
            </a:r>
            <a:r>
              <a:rPr lang="ru-RU" dirty="0"/>
              <a:t>Пана) </a:t>
            </a:r>
            <a:r>
              <a:rPr lang="ru-RU" dirty="0" smtClean="0"/>
              <a:t>        и                  трещотки</a:t>
            </a:r>
            <a:endParaRPr lang="ru-RU" dirty="0"/>
          </a:p>
        </p:txBody>
      </p:sp>
      <p:pic>
        <p:nvPicPr>
          <p:cNvPr id="4098" name="Picture 2" descr="C:\Users\9\Desktop\62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97" y="2549598"/>
            <a:ext cx="3683140" cy="287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2-tub-ru.yandex.net/i?id=1d6fce603cd98ebdeb7473781e93c77e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08920"/>
            <a:ext cx="3744416" cy="255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65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Русская народная песня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Русская народная песня — фольклорное произведение, которое сохраняется в народной памяти и передаётся из уст в уста, продукт коллективного устного творчества русского народа.</a:t>
            </a:r>
          </a:p>
          <a:p>
            <a:r>
              <a:rPr lang="ru-RU" dirty="0" smtClean="0"/>
              <a:t>Чаще </a:t>
            </a:r>
            <a:r>
              <a:rPr lang="ru-RU" dirty="0"/>
              <a:t>всего у народной песни нет определённого автора, или автор неизвестен, но известны и народные песни литературного происхождения. </a:t>
            </a:r>
            <a:r>
              <a:rPr lang="ru-RU" b="1" dirty="0"/>
              <a:t>Существенная черта большинства жанров русской народной песни </a:t>
            </a:r>
            <a:r>
              <a:rPr lang="ru-RU" dirty="0"/>
              <a:t>— непосредственная связь народной песни с бытом и трудовой деятельностью (напр., песни трудовые, сопровождающие различные виды труда — бурлацкие, покосные, прополочные, жатвенные, молотильные и др., обрядовые, сопровождающие земледельческие и семейные обряды и празднества, — колядки, масленичные, веснянки, купальские, свадебные, похоронные, игровые, календарные и т. п.).</a:t>
            </a:r>
          </a:p>
        </p:txBody>
      </p:sp>
    </p:spTree>
    <p:extLst>
      <p:ext uri="{BB962C8B-B14F-4D97-AF65-F5344CB8AC3E}">
        <p14:creationId xmlns:p14="http://schemas.microsoft.com/office/powerpoint/2010/main" val="2225654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Русский народный танец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Во всём государстве сре­ди простого народа издавна существует обычай петь на полях и под пение девушек и женщин танцевать русские </a:t>
            </a:r>
            <a:r>
              <a:rPr lang="ru-RU" dirty="0" smtClean="0"/>
              <a:t>танцы. Во </a:t>
            </a:r>
            <a:r>
              <a:rPr lang="ru-RU" dirty="0"/>
              <a:t>всём танцевальном искусстве Европы не сыскать такого танца, который мог бы превзойти русскую деревенскую пля­ску, если она исполняется красивой девушкой-подростком или молодой женщиной, и никакой другой национальный та­нец в мире не сравнится по привлекательности с этой пля­ской.</a:t>
            </a:r>
          </a:p>
        </p:txBody>
      </p:sp>
    </p:spTree>
    <p:extLst>
      <p:ext uri="{BB962C8B-B14F-4D97-AF65-F5344CB8AC3E}">
        <p14:creationId xmlns:p14="http://schemas.microsoft.com/office/powerpoint/2010/main" val="963638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народное танцевальное искусство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представлено </a:t>
            </a:r>
            <a:r>
              <a:rPr lang="ru-RU" dirty="0"/>
              <a:t>в виде народного самодеятельного или постановочного сценического танца.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мужской пляски характерны </a:t>
            </a:r>
            <a:r>
              <a:rPr lang="ru-RU" b="1" dirty="0"/>
              <a:t>удаль</a:t>
            </a:r>
            <a:r>
              <a:rPr lang="ru-RU" dirty="0"/>
              <a:t>,</a:t>
            </a:r>
            <a:r>
              <a:rPr lang="ru-RU" b="1" dirty="0"/>
              <a:t> широта души</a:t>
            </a:r>
            <a:r>
              <a:rPr lang="ru-RU" dirty="0"/>
              <a:t>, </a:t>
            </a:r>
            <a:r>
              <a:rPr lang="ru-RU" b="1" dirty="0"/>
              <a:t>юмор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Женский </a:t>
            </a:r>
            <a:r>
              <a:rPr lang="ru-RU" dirty="0"/>
              <a:t>танец отличается плавностью, величавостью, лёгким </a:t>
            </a:r>
            <a:r>
              <a:rPr lang="ru-RU" dirty="0" smtClean="0"/>
              <a:t>кокетством. Русские </a:t>
            </a:r>
            <a:r>
              <a:rPr lang="ru-RU" dirty="0"/>
              <a:t>танцы являются неотъемлемой частью русской национальной культуры.</a:t>
            </a:r>
          </a:p>
        </p:txBody>
      </p:sp>
    </p:spTree>
    <p:extLst>
      <p:ext uri="{BB962C8B-B14F-4D97-AF65-F5344CB8AC3E}">
        <p14:creationId xmlns:p14="http://schemas.microsoft.com/office/powerpoint/2010/main" val="2654596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Мужской танец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9\Desktop\cossack-da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5714354" cy="337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pesenki.ru/uploads/images/n/a/r/narodnij_remiks_ukrainskij_tan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92696"/>
            <a:ext cx="4472862" cy="596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894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Женский танец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vedmama.ru/wp-content/uploads/2014/11/c2rlbgfub3vuyxmucnuvdxbsb2fkcy8xlzuvmtuxmtm0mdmxmdywns5qcgvnp19fawq9mtg3nz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999439" cy="528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068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eti-v-sad.ru/upload/video/thumbs/small/img.php?aHR0cHM6Ly9pLnl0aW1nLmNvbS92aS9FOHM3TjQ1VTBxdy9ocWRlZmF1bHQuanB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6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643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 проекта: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060848"/>
            <a:ext cx="7467600" cy="3989040"/>
          </a:xfrm>
        </p:spPr>
        <p:txBody>
          <a:bodyPr/>
          <a:lstStyle/>
          <a:p>
            <a:r>
              <a:rPr lang="ru-RU" dirty="0" smtClean="0"/>
              <a:t>Привлечь внимание к народному музыкальному искусству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8213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Народные творческие коллективы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 нашему времени, получив большую заинтересованность, поняв смысл и сущность русского музыкального творчества, существует и будет существовать огромное количество народных творческих коллективов. Которые занимаются исполнением русских народных песен, танцами, которые несут русское народное творчество в массы и передают молодым коллективам. Нам есть что показать и передать. </a:t>
            </a:r>
            <a:r>
              <a:rPr lang="ru-RU" b="1" u="sng" dirty="0" smtClean="0"/>
              <a:t>И самое главное </a:t>
            </a:r>
            <a:r>
              <a:rPr lang="ru-RU" dirty="0" smtClean="0"/>
              <a:t>важно уважать родное творчество, которое несёт в себе огромный смысл, будь то песня, или танец, или сказка… </a:t>
            </a:r>
          </a:p>
          <a:p>
            <a:r>
              <a:rPr lang="ru-RU" dirty="0" smtClean="0"/>
              <a:t>Это наша история, наше национальное достояние!!!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654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/>
          <a:lstStyle/>
          <a:p>
            <a:r>
              <a:rPr lang="ru-RU" dirty="0" smtClean="0"/>
              <a:t> Ансамбль «Слобода»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14352" y="1500174"/>
            <a:ext cx="3931920" cy="4357718"/>
          </a:xfrm>
        </p:spPr>
        <p:txBody>
          <a:bodyPr>
            <a:normAutofit fontScale="62500" lnSpcReduction="20000"/>
          </a:bodyPr>
          <a:lstStyle/>
          <a:p>
            <a:r>
              <a:rPr lang="ru-RU" sz="3000" dirty="0" smtClean="0"/>
              <a:t>Фолк-артель СЛОБОДА - ансамбль профессиональных исполнителей народных песен. Все участники ансамбля поют и играют на музыкальных инструментах, имеют высшее музыкальное образование. Ансамбль концертирует в Москве, в других городах России и за рубежом, регулярно принимает участие в теле и радио передачах, </a:t>
            </a:r>
            <a:r>
              <a:rPr lang="ru-RU" sz="3000" dirty="0" err="1" smtClean="0"/>
              <a:t>ратирован</a:t>
            </a:r>
            <a:r>
              <a:rPr lang="ru-RU" sz="3000" dirty="0" smtClean="0"/>
              <a:t> на радио «Тройка», «Маяк», «Радио России» и </a:t>
            </a:r>
            <a:r>
              <a:rPr lang="ru-RU" sz="3000" dirty="0" err="1" smtClean="0"/>
              <a:t>др</a:t>
            </a:r>
            <a:endParaRPr lang="ru-RU" dirty="0"/>
          </a:p>
        </p:txBody>
      </p:sp>
      <p:pic>
        <p:nvPicPr>
          <p:cNvPr id="7" name="Содержимое 6" descr="sloboda_big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714488"/>
            <a:ext cx="4186238" cy="3786214"/>
          </a:xfrm>
        </p:spPr>
      </p:pic>
    </p:spTree>
    <p:extLst>
      <p:ext uri="{BB962C8B-B14F-4D97-AF65-F5344CB8AC3E}">
        <p14:creationId xmlns:p14="http://schemas.microsoft.com/office/powerpoint/2010/main" val="2301818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 Ансамбль «Ядрена – Матрена»</a:t>
            </a:r>
            <a:endParaRPr lang="ru-RU" dirty="0"/>
          </a:p>
        </p:txBody>
      </p:sp>
      <p:pic>
        <p:nvPicPr>
          <p:cNvPr id="5" name="Содержимое 4" descr="jadrena_b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63" y="1785926"/>
            <a:ext cx="4286251" cy="385765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571612"/>
            <a:ext cx="3931920" cy="43891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Состав - пять человек, все профессиональные музыканты. Инструментальное сопровождение- балалайка, баян. В репертуаре популярные русские и украинские народные песни, ретро-шлягеры, масленичные и свадебные обряды. Есть оригинальные номера –исполнение на ложках, игровые номера, на жалейке, махание шашками. Выступали на Арбате, в Кантри </a:t>
            </a:r>
            <a:r>
              <a:rPr lang="ru-RU" dirty="0" err="1" smtClean="0"/>
              <a:t>клабе</a:t>
            </a:r>
            <a:r>
              <a:rPr lang="ru-RU" dirty="0" smtClean="0"/>
              <a:t> в Нахабино, отель </a:t>
            </a:r>
            <a:r>
              <a:rPr lang="ru-RU" dirty="0" err="1" smtClean="0"/>
              <a:t>Мэриот</a:t>
            </a:r>
            <a:r>
              <a:rPr lang="ru-RU" dirty="0" smtClean="0"/>
              <a:t> и т.д.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295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r>
              <a:rPr lang="ru-RU" dirty="0" smtClean="0"/>
              <a:t>Ансамбль «Крапива»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571612"/>
            <a:ext cx="3931920" cy="4389120"/>
          </a:xfrm>
        </p:spPr>
        <p:txBody>
          <a:bodyPr>
            <a:noAutofit/>
          </a:bodyPr>
          <a:lstStyle/>
          <a:p>
            <a:r>
              <a:rPr lang="ru-RU" sz="1400" dirty="0" smtClean="0"/>
              <a:t>Народный песенно-инструментальный ансамбль «Крапива» состоит из пяти исполнителей: баян, балалайка, три вокалиста. В репертуаре популярные русские народные песни, русский народный фольклор, обрядовый (тематический) фольклор (свадебные, новогодние, поздравительные, Троицкие песни и другие). Обширный репертуар позволяет каждому слушателю найти песню по душе; а русские народные инструменты: баян, балалайка, дудочки, трещотки, ложки создают неповторимый колорит инструментального сопровождения редкостной силы и теплоты звучания</a:t>
            </a:r>
            <a:endParaRPr lang="ru-RU" sz="1400" dirty="0"/>
          </a:p>
        </p:txBody>
      </p:sp>
      <p:pic>
        <p:nvPicPr>
          <p:cNvPr id="7" name="Содержимое 6" descr="krapiva_b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143116"/>
            <a:ext cx="4286280" cy="3429024"/>
          </a:xfrm>
        </p:spPr>
      </p:pic>
    </p:spTree>
    <p:extLst>
      <p:ext uri="{BB962C8B-B14F-4D97-AF65-F5344CB8AC3E}">
        <p14:creationId xmlns:p14="http://schemas.microsoft.com/office/powerpoint/2010/main" val="30470026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988840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 многие другие…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473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35707"/>
            <a:ext cx="7467600" cy="2448272"/>
          </a:xfrm>
        </p:spPr>
        <p:txBody>
          <a:bodyPr/>
          <a:lstStyle/>
          <a:p>
            <a:pPr algn="ctr"/>
            <a:r>
              <a:rPr lang="ru-RU" dirty="0" smtClean="0"/>
              <a:t>Мы предлагаем вашему вниманию вокальную инсценировку «Гармонист Тимошка», которую мы приготовили для Вас на кружке </a:t>
            </a:r>
            <a:r>
              <a:rPr lang="ru-RU" b="1" dirty="0" smtClean="0"/>
              <a:t>«Музыкальная капель»  </a:t>
            </a:r>
          </a:p>
        </p:txBody>
      </p:sp>
      <p:pic>
        <p:nvPicPr>
          <p:cNvPr id="1026" name="Picture 2" descr="https://im0-tub-ru.yandex.net/i?id=e7836ac93b8b5072dff6e683ec999a53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88840"/>
            <a:ext cx="320040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0637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Вывод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Проникнуть в культуру прошлого, понять душу народа нам помогает знакомство с народными песнями, былинами, старинными преданиями. Они рассказывают нам о важных событиях, моментах жизни человека, о народных традициях, запечатлённых в различных обрядах или народных обычаях. </a:t>
            </a:r>
          </a:p>
          <a:p>
            <a:r>
              <a:rPr lang="ru-RU" dirty="0" smtClean="0"/>
              <a:t>Не зная этого </a:t>
            </a:r>
            <a:r>
              <a:rPr lang="ru-RU" b="1" u="sng" dirty="0" smtClean="0"/>
              <a:t>мы не </a:t>
            </a:r>
            <a:r>
              <a:rPr lang="ru-RU" b="1" u="sng" dirty="0" smtClean="0"/>
              <a:t>имеем права </a:t>
            </a:r>
            <a:r>
              <a:rPr lang="ru-RU" b="1" u="sng" dirty="0" smtClean="0"/>
              <a:t>называться русскими</a:t>
            </a:r>
            <a:r>
              <a:rPr lang="ru-RU" dirty="0" smtClean="0"/>
              <a:t> и с гордостью передавать своим детям то национальное богатство, которое с большим трудом </a:t>
            </a:r>
            <a:r>
              <a:rPr lang="ru-RU" dirty="0" smtClean="0"/>
              <a:t>создали и передали нам </a:t>
            </a:r>
            <a:r>
              <a:rPr lang="ru-RU" dirty="0" smtClean="0"/>
              <a:t>наши предки…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148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011344" cy="3514402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Спасибо за внимание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607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Задачи проекта: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Сформировать уважительное отношение к русской национальной культуре, традициям и творчеству родного края</a:t>
            </a:r>
          </a:p>
          <a:p>
            <a:r>
              <a:rPr lang="ru-RU" dirty="0" smtClean="0"/>
              <a:t>Творческая самореализация обучающихся в проектной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993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467600" cy="144016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Садитесь на лавочки,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Поиграйте во гусельцы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И пропойте-ко песенку…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                                                         из русского фольклора…</a:t>
            </a:r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420888"/>
            <a:ext cx="7467600" cy="391703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На уроках музыки </a:t>
            </a:r>
            <a:r>
              <a:rPr lang="ru-RU" dirty="0" smtClean="0"/>
              <a:t>мы узнали </a:t>
            </a:r>
            <a:r>
              <a:rPr lang="ru-RU" dirty="0"/>
              <a:t>о взаимосвязи музыки с живописью, литературой. </a:t>
            </a:r>
            <a:endParaRPr lang="ru-RU" dirty="0" smtClean="0"/>
          </a:p>
          <a:p>
            <a:r>
              <a:rPr lang="ru-RU" dirty="0" smtClean="0"/>
              <a:t>Мы изучили основные направления в музыке: вокальное, инструментальное. </a:t>
            </a:r>
          </a:p>
          <a:p>
            <a:r>
              <a:rPr lang="ru-RU" dirty="0" smtClean="0"/>
              <a:t>Мы познакомились с обрядами и обычаями в русском фольклоре, изучили народное творчество в рамках уроков музыки.</a:t>
            </a:r>
          </a:p>
          <a:p>
            <a:r>
              <a:rPr lang="ru-RU" dirty="0" smtClean="0"/>
              <a:t>Мы узнали о зарубежной музыке, композиторах и музыкантах.</a:t>
            </a:r>
          </a:p>
          <a:p>
            <a:pPr marL="0" indent="0">
              <a:buNone/>
            </a:pPr>
            <a:r>
              <a:rPr lang="ru-RU" dirty="0" smtClean="0"/>
              <a:t>Но </a:t>
            </a:r>
            <a:r>
              <a:rPr lang="ru-RU" dirty="0"/>
              <a:t>подробнее хотим </a:t>
            </a:r>
            <a:r>
              <a:rPr lang="ru-RU" dirty="0" smtClean="0"/>
              <a:t>рассказать о нашей народной музыке, потому что народная музыка это наше наследие, наша история, то что нельзя забывать никому и никогда.</a:t>
            </a:r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55896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260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РУССКАЯ НАРОДНАЯ МУЗЫКА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zt16.ru/wp-content/uploads/2016/05/muzej-etnografi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5"/>
            <a:ext cx="6408712" cy="521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049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Всё начиналось очень давно…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1330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Когда не было сотовых телефонов, интернета</a:t>
            </a:r>
          </a:p>
          <a:p>
            <a:r>
              <a:rPr lang="ru-RU" dirty="0" smtClean="0"/>
              <a:t>Когда дети играли в интересные игры на улице, успевали читать книжки, помогать родителям по хозяйству</a:t>
            </a:r>
          </a:p>
          <a:p>
            <a:r>
              <a:rPr lang="ru-RU" dirty="0" smtClean="0"/>
              <a:t>Когда на Руси чтили традиции</a:t>
            </a:r>
          </a:p>
          <a:p>
            <a:r>
              <a:rPr lang="ru-RU" dirty="0" smtClean="0"/>
              <a:t>Когда песня и танец имели значимый смысл</a:t>
            </a:r>
          </a:p>
          <a:p>
            <a:r>
              <a:rPr lang="ru-RU" dirty="0" smtClean="0"/>
              <a:t>Когда народ собирался на вечёрки</a:t>
            </a:r>
          </a:p>
          <a:p>
            <a:r>
              <a:rPr lang="ru-RU" dirty="0" smtClean="0"/>
              <a:t>Когда понимали, что можно говорить взрослым, а что нет.</a:t>
            </a:r>
          </a:p>
          <a:p>
            <a:r>
              <a:rPr lang="ru-RU" dirty="0" smtClean="0"/>
              <a:t>Когда уважали родную историю, народное творчество.</a:t>
            </a:r>
          </a:p>
          <a:p>
            <a:r>
              <a:rPr lang="ru-RU" dirty="0" smtClean="0"/>
              <a:t>Когда творчество передавалось из поколения в поколение, из уст в уста…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446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НАША КУЛЬТУРА – САМАЯ БОГАТАЯ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25mb.ru/img/picture/Oct/06/7ff87deed574ba3e8c3fdeadaec12862/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4"/>
            <a:ext cx="7344816" cy="542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461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Истоки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Истоки русской народной музыки восходят к фольклору восточнославянских племён, живших на территории Киевской </a:t>
            </a:r>
            <a:r>
              <a:rPr lang="ru-RU" dirty="0" smtClean="0"/>
              <a:t>Руси. </a:t>
            </a:r>
          </a:p>
          <a:p>
            <a:r>
              <a:rPr lang="ru-RU" dirty="0" smtClean="0"/>
              <a:t>Русская </a:t>
            </a:r>
            <a:r>
              <a:rPr lang="ru-RU" dirty="0"/>
              <a:t>народная музыка не однородна — существуют заметные региональные </a:t>
            </a:r>
            <a:r>
              <a:rPr lang="ru-RU" dirty="0" smtClean="0"/>
              <a:t>традиции.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4321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Жанры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Среди основных жанров народной</a:t>
            </a:r>
            <a:r>
              <a:rPr lang="ru-RU" dirty="0">
                <a:hlinkClick r:id="rId2" tooltip="Народная музыка"/>
              </a:rPr>
              <a:t> </a:t>
            </a:r>
            <a:r>
              <a:rPr lang="ru-RU" dirty="0"/>
              <a:t>музыки можно выделить календарные обрядовые песни, свадебные, эпические, танцевальные и лирические песни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Народная музыка была больше песенной, чем инструментальной (возможно, под влиянием церковного запрета на русские музыкальные инструменты). В середине XIX века возник новый жанр — частушка.</a:t>
            </a:r>
          </a:p>
        </p:txBody>
      </p:sp>
    </p:spTree>
    <p:extLst>
      <p:ext uri="{BB962C8B-B14F-4D97-AF65-F5344CB8AC3E}">
        <p14:creationId xmlns:p14="http://schemas.microsoft.com/office/powerpoint/2010/main" val="25460537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165</TotalTime>
  <Words>1031</Words>
  <Application>Microsoft Office PowerPoint</Application>
  <PresentationFormat>Экран (4:3)</PresentationFormat>
  <Paragraphs>68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Эркер</vt:lpstr>
      <vt:lpstr>ПРОЕКТ  «НАРОДНАЯ МУЗЫКА»</vt:lpstr>
      <vt:lpstr>Цель проекта: </vt:lpstr>
      <vt:lpstr>Задачи проекта:</vt:lpstr>
      <vt:lpstr>Садитесь на лавочки, Поиграйте во гусельцы И пропойте-ко песенку…                                                          из русского фольклора…</vt:lpstr>
      <vt:lpstr>РУССКАЯ НАРОДНАЯ МУЗЫКА</vt:lpstr>
      <vt:lpstr>Всё начиналось очень давно…</vt:lpstr>
      <vt:lpstr>НАША КУЛЬТУРА – САМАЯ БОГАТАЯ</vt:lpstr>
      <vt:lpstr>Истоки</vt:lpstr>
      <vt:lpstr>Жанры</vt:lpstr>
      <vt:lpstr>Традиционные музыкальные инструменты</vt:lpstr>
      <vt:lpstr>Народная музыка Славян</vt:lpstr>
      <vt:lpstr>Презентация PowerPoint</vt:lpstr>
      <vt:lpstr>Презентация PowerPoint</vt:lpstr>
      <vt:lpstr>Русская народная песня</vt:lpstr>
      <vt:lpstr>Русский народный танец</vt:lpstr>
      <vt:lpstr>народное танцевальное искусство</vt:lpstr>
      <vt:lpstr>Мужской танец</vt:lpstr>
      <vt:lpstr>Женский танец</vt:lpstr>
      <vt:lpstr>Презентация PowerPoint</vt:lpstr>
      <vt:lpstr>Народные творческие коллективы</vt:lpstr>
      <vt:lpstr> Ансамбль «Слобода»</vt:lpstr>
      <vt:lpstr> Ансамбль «Ядрена – Матрена»</vt:lpstr>
      <vt:lpstr>Ансамбль «Крапива»</vt:lpstr>
      <vt:lpstr>И многие другие…</vt:lpstr>
      <vt:lpstr>Презентация PowerPoint</vt:lpstr>
      <vt:lpstr>Вывод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«НАРОДНАЯ МУЗЫКА»</dc:title>
  <dc:creator>Satan</dc:creator>
  <cp:lastModifiedBy>9</cp:lastModifiedBy>
  <cp:revision>16</cp:revision>
  <dcterms:created xsi:type="dcterms:W3CDTF">2017-02-28T01:19:48Z</dcterms:created>
  <dcterms:modified xsi:type="dcterms:W3CDTF">2017-02-28T04:18:20Z</dcterms:modified>
</cp:coreProperties>
</file>