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714620"/>
            <a:ext cx="8458200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Инструкция – презентация  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>         «Как сделать обычное блюдо необычным» </a:t>
            </a:r>
            <a:b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A081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A08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8604"/>
            <a:ext cx="8410604" cy="42862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b="1" i="1" dirty="0" smtClean="0"/>
              <a:t>МБОУ </a:t>
            </a:r>
            <a:r>
              <a:rPr lang="ru-RU" b="1" i="1" dirty="0" smtClean="0"/>
              <a:t>«Нетьинская СОШ имени Юрия Лёвкина» д. </a:t>
            </a:r>
            <a:r>
              <a:rPr lang="ru-RU" b="1" i="1" dirty="0" err="1" smtClean="0"/>
              <a:t>Глаженка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5589240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Составитель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</a:t>
            </a:r>
            <a:r>
              <a:rPr lang="ru-RU" dirty="0" err="1" smtClean="0"/>
              <a:t>Княгинина</a:t>
            </a:r>
            <a:r>
              <a:rPr lang="ru-RU" dirty="0" smtClean="0"/>
              <a:t> М.А., учитель начальных классов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43306" y="628652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. </a:t>
            </a:r>
            <a:r>
              <a:rPr lang="ru-RU" dirty="0" err="1" smtClean="0"/>
              <a:t>Нетьинка</a:t>
            </a:r>
            <a:r>
              <a:rPr lang="ru-RU" dirty="0" smtClean="0"/>
              <a:t>, </a:t>
            </a:r>
            <a:r>
              <a:rPr lang="ru-RU" dirty="0" smtClean="0"/>
              <a:t>2017 г.</a:t>
            </a:r>
            <a:endParaRPr lang="ru-RU" dirty="0"/>
          </a:p>
        </p:txBody>
      </p:sp>
      <p:pic>
        <p:nvPicPr>
          <p:cNvPr id="1026" name="Picture 2" descr="C:\Users\1\Desktop\food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84" y="3789040"/>
            <a:ext cx="2754722" cy="1845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1119882_eda-na-vtoro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981" y="3789041"/>
            <a:ext cx="2637709" cy="17584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5112568" cy="4907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500" y="285728"/>
            <a:ext cx="7991500" cy="1214446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Спагетти отварить 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слегка подсоленной воде. Пропорции для варки крупы: 1:2 </a:t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(спагетти: 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вода), то есть в нашем случае </a:t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вам понадобиться стакан воды и щепотка соли.</a:t>
            </a:r>
            <a:endParaRPr lang="ru-RU" sz="1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Теперь надо 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аккуратно проткнуть сосисками спагетти. 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Будьте внимательны, не 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поломайте спагетти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sosiski-protknut-spaget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742" y="1340768"/>
            <a:ext cx="6624736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Приготовим украшения. </a:t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Приготовим «грибочки».</a:t>
            </a:r>
            <a:endParaRPr lang="ru-RU" sz="1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07e8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11425"/>
            <a:ext cx="7524401" cy="520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Помидор разрезать вдоль на две половинки.</a:t>
            </a:r>
            <a:endParaRPr lang="ru-RU" sz="1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User\Рабочий стол\презентация по курсам\grechnevaya-kasha-dlya-rebenka-kak-podat.jpg7_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64360" y="1447800"/>
            <a:ext cx="664083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Порежем свежий огурец.  Для одной порции нам 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понадобится только 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1/3 огурца.</a:t>
            </a:r>
            <a:endParaRPr lang="ru-RU" sz="1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128504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56084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1\Desktop\35cf2aeb7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489" y="3389649"/>
            <a:ext cx="4964782" cy="33290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Варианты блюда, которые могут получиться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\Desktop\0_95172_5dad34b5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5335240" cy="4001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 descr="C:\Users\1\Desktop\1119882_eda-na-vtoro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3" b="6134"/>
          <a:stretch/>
        </p:blipFill>
        <p:spPr bwMode="auto">
          <a:xfrm>
            <a:off x="251520" y="833018"/>
            <a:ext cx="8700621" cy="5544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</TotalTime>
  <Words>84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        Инструкция – презентация             «Как сделать обычное блюдо необычным»   </vt:lpstr>
      <vt:lpstr>Спагетти отварить в слегка подсоленной воде. Пропорции для варки крупы: 1:2   (спагетти: вода), то есть в нашем случае  вам понадобиться стакан воды и щепотка соли.</vt:lpstr>
      <vt:lpstr>Теперь надо аккуратно проткнуть сосисками спагетти. Будьте внимательны, не поломайте спагетти.</vt:lpstr>
      <vt:lpstr>Приготовим украшения.  Приготовим «грибочки».</vt:lpstr>
      <vt:lpstr>Помидор разрезать вдоль на две половинки.</vt:lpstr>
      <vt:lpstr>Порежем свежий огурец.  Для одной порции нам понадобится только 1/3 огурца.</vt:lpstr>
      <vt:lpstr>Варианты блюда, которые могут получиться.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Инструкция – презентация             «Как сделать обычное блюдо необычным»  Составитель:  социальный педагог Горшенева М.В.       Борисоглебск 2017 Г.</dc:title>
  <dc:creator>1</dc:creator>
  <cp:lastModifiedBy>1</cp:lastModifiedBy>
  <cp:revision>9</cp:revision>
  <dcterms:modified xsi:type="dcterms:W3CDTF">2017-03-31T09:29:39Z</dcterms:modified>
</cp:coreProperties>
</file>