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A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46D32-6F2C-4524-8BD9-D25A4AE9EF34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6ECBC-0ADC-4269-BE02-B99CD283A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88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6ECBC-0ADC-4269-BE02-B99CD283AB3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911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20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91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74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68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7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0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9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601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3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3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50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D9A6EE">
                <a:alpha val="63000"/>
              </a:srgbClr>
            </a:gs>
            <a:gs pos="0">
              <a:schemeClr val="accent4">
                <a:lumMod val="60000"/>
                <a:lumOff val="40000"/>
                <a:alpha val="6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77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FDA4F-9282-4A2B-AE7F-547EC181D625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36A5D-35E8-4305-A173-C31248B60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1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062664" cy="1470025"/>
          </a:xfrm>
        </p:spPr>
        <p:txBody>
          <a:bodyPr>
            <a:no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Олимпийская слава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5479" y="630173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Конюхова Ольга 10 «А»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659834" y="2702530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Женское одиночное фигурное катание</a:t>
            </a:r>
          </a:p>
        </p:txBody>
      </p:sp>
    </p:spTree>
    <p:extLst>
      <p:ext uri="{BB962C8B-B14F-4D97-AF65-F5344CB8AC3E}">
        <p14:creationId xmlns:p14="http://schemas.microsoft.com/office/powerpoint/2010/main" val="265557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16903"/>
            <a:ext cx="8244408" cy="684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83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32656"/>
            <a:ext cx="64087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/>
              <a:t>Липницкая</a:t>
            </a:r>
            <a:r>
              <a:rPr lang="ru-RU" sz="3200" b="1" i="1" dirty="0" smtClean="0"/>
              <a:t> </a:t>
            </a:r>
            <a:r>
              <a:rPr lang="ru-RU" sz="3200" b="1" i="1" dirty="0"/>
              <a:t>Юлия Вячеславовна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26606"/>
            <a:ext cx="4051771" cy="5470746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1194430"/>
            <a:ext cx="4788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Родилась 5 июня 1998 года,</a:t>
            </a:r>
          </a:p>
          <a:p>
            <a:pPr algn="ctr"/>
            <a:r>
              <a:rPr lang="ru-RU" sz="2400" i="1" dirty="0" smtClean="0"/>
              <a:t>в городе Екатеринбург, Россия.</a:t>
            </a:r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60040" y="2338485"/>
            <a:ext cx="4067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400" i="1" dirty="0"/>
              <a:t>Российская фигуристка, выступающая в женском одиночном катании. </a:t>
            </a:r>
            <a:r>
              <a:rPr lang="ru-RU" sz="2400" i="1" dirty="0"/>
              <a:t>Юлия — одна из самых молодых олимпийских чемпионок в истории фигурного </a:t>
            </a:r>
            <a:r>
              <a:rPr lang="ru-RU" sz="2400" i="1" dirty="0" smtClean="0"/>
              <a:t>катания.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2492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6627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/>
              <a:t>На каток в СДЮСШОР «Локомотив» Екатеринбурга в 4 года Юлию </a:t>
            </a:r>
            <a:r>
              <a:rPr lang="ru-RU" sz="2400" i="1" dirty="0" err="1"/>
              <a:t>Липницкую</a:t>
            </a:r>
            <a:r>
              <a:rPr lang="ru-RU" sz="2400" i="1" dirty="0"/>
              <a:t> привела мама </a:t>
            </a:r>
            <a:r>
              <a:rPr lang="ru-RU" sz="2400" i="1" dirty="0" err="1"/>
              <a:t>Даниела</a:t>
            </a:r>
            <a:r>
              <a:rPr lang="ru-RU" sz="2400" i="1" dirty="0"/>
              <a:t> Леонидовна. Юлия тренировалась у Елены </a:t>
            </a:r>
            <a:r>
              <a:rPr lang="ru-RU" sz="2400" i="1" dirty="0" err="1"/>
              <a:t>Левковец</a:t>
            </a:r>
            <a:r>
              <a:rPr lang="ru-RU" sz="2400" i="1" dirty="0"/>
              <a:t> и Марины Войцеховской. </a:t>
            </a:r>
            <a:endParaRPr lang="ru-RU" sz="2400" i="1" dirty="0" smtClean="0"/>
          </a:p>
          <a:p>
            <a:pPr algn="ctr"/>
            <a:r>
              <a:rPr lang="ru-RU" sz="2400" i="1" dirty="0" smtClean="0"/>
              <a:t>В </a:t>
            </a:r>
            <a:r>
              <a:rPr lang="ru-RU" sz="2400" i="1" dirty="0"/>
              <a:t>марте 2009 года переехала в Москву и присоединилась к группе Этери </a:t>
            </a:r>
            <a:r>
              <a:rPr lang="ru-RU" sz="2400" i="1" dirty="0" err="1"/>
              <a:t>Тутберидзе</a:t>
            </a:r>
            <a:r>
              <a:rPr lang="ru-RU" sz="2400" i="1" dirty="0"/>
              <a:t> в СДЮСШОР.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59447"/>
            <a:ext cx="4364293" cy="2965362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4788024" y="6240933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Этери </a:t>
            </a:r>
            <a:r>
              <a:rPr lang="ru-RU" sz="1400" b="1" dirty="0" err="1" smtClean="0"/>
              <a:t>Тутберидзе</a:t>
            </a:r>
            <a:endParaRPr lang="ru-RU" sz="1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11604"/>
            <a:ext cx="2574032" cy="3861048"/>
          </a:xfrm>
          <a:prstGeom prst="rect">
            <a:avLst/>
          </a:prstGeom>
          <a:effectLst>
            <a:glow rad="101600">
              <a:schemeClr val="bg1">
                <a:lumMod val="6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1116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55801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В сезоне 2009—2010 </a:t>
            </a:r>
            <a:r>
              <a:rPr lang="ru-RU" sz="2000" i="1" dirty="0" err="1"/>
              <a:t>Липницкая</a:t>
            </a:r>
            <a:r>
              <a:rPr lang="ru-RU" sz="2000" i="1" dirty="0"/>
              <a:t> стала пятой на первенстве России среди юниоров, а в следующем сезоне была четвёртой на «взрослом» чемпионате России. В сезоне 2011—2012 Юлия достигла возраста, с которого ИСУ допускает спортсменов к участию в международных соревнованиях среди юниоров. Она дебютировала на этапе юниорского Гран-при в Польше, который выиграла. Затем последовал этап в Италии, где также была завоёвана золотая медаль. В финале Гран-при, проходившем в канадском Квебеке, Юлия была первой и в короткой и в произвольной программах. Следующим серьёзным стартом стал чемпионат России 2012 года, где </a:t>
            </a:r>
            <a:r>
              <a:rPr lang="ru-RU" sz="2000" i="1" dirty="0" err="1"/>
              <a:t>Липницкая</a:t>
            </a:r>
            <a:r>
              <a:rPr lang="ru-RU" sz="2000" i="1" dirty="0"/>
              <a:t> смогла завоевать «серебро» турнира. В начале февраля 2012 г. Юлия выиграла юниорское Первенство России. В марте 2012 года, на Чемпионате мира среди юниоров 2012, Юлия заняла первое место.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972" y="122521"/>
            <a:ext cx="3240782" cy="2190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520482"/>
            <a:ext cx="3390503" cy="1919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613" y="4653136"/>
            <a:ext cx="3111500" cy="2127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9430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573016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/>
              <a:t>Предолимпийский 2012—2013 сезон Юлия </a:t>
            </a:r>
            <a:r>
              <a:rPr lang="ru-RU" sz="2000" i="1" dirty="0" err="1"/>
              <a:t>Липницкая</a:t>
            </a:r>
            <a:r>
              <a:rPr lang="ru-RU" sz="2000" i="1" dirty="0"/>
              <a:t> начала с победы на турнире в Финляндии — </a:t>
            </a:r>
            <a:r>
              <a:rPr lang="ru-RU" sz="2000" i="1" dirty="0" err="1"/>
              <a:t>Эспоо</a:t>
            </a:r>
            <a:r>
              <a:rPr lang="ru-RU" sz="2000" i="1" dirty="0"/>
              <a:t>. В ноябре, дебютируя на этапах взрослой серии Гран-при в Китае и во Франции, выиграла оба раза короткую программу, а в итоге заняла призовые места. Фигуристка квалифицировалась в Финал Гран-при, однако 30 президент ФФККР Александр Горшков заявил, что </a:t>
            </a:r>
            <a:r>
              <a:rPr lang="ru-RU" sz="2000" i="1" dirty="0" err="1"/>
              <a:t>Липницкая</a:t>
            </a:r>
            <a:r>
              <a:rPr lang="ru-RU" sz="2000" i="1" dirty="0"/>
              <a:t> не выступит в Финале Гран-при, по причине травмы — рассечения подбородка и лёгкого сотрясения. Из-за травмы не принимала участие в чемпионате России 2013 года в Сочи. Во второй половине сезона 2012—2013 на юниорском чемпионате России Юлия стала пятой. На чемпионате мира среди юниоров в Милане выиграла серебряную медаль.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94925"/>
            <a:ext cx="2119116" cy="3478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400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5455" y="0"/>
            <a:ext cx="475252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Олимпийский сезон 2013—2014 Юлия начала с победы на турнире в Финляндии, а в октябре победила на канадском этапе Гран-при по фигурному катанию среди </a:t>
            </a:r>
            <a:r>
              <a:rPr lang="ru-RU" sz="2000" i="1" dirty="0" err="1"/>
              <a:t>одиночниц</a:t>
            </a:r>
            <a:r>
              <a:rPr lang="ru-RU" sz="2000" i="1" dirty="0"/>
              <a:t> в Сент-Джонсе. В декабре Юлия заняла 2-ое место в Финале Гран-при. Стала второй и на российском чемпионате. На своем первом чемпионате Европы в 2014 победила, впервые среди российских </a:t>
            </a:r>
            <a:r>
              <a:rPr lang="ru-RU" sz="2000" i="1" dirty="0" err="1"/>
              <a:t>одиночниц</a:t>
            </a:r>
            <a:r>
              <a:rPr lang="ru-RU" sz="2000" i="1" dirty="0"/>
              <a:t> за восемь лет. В произвольной программе исполнила сложные каскады, за финальные три элемента максимальных уровней судьи выставили 17 высших надбавок +3, а один из судей даже поставил максимальную оценку 10,00 за компоненты программы. На этом чемпионате Европы </a:t>
            </a:r>
            <a:r>
              <a:rPr lang="ru-RU" sz="2000" i="1" dirty="0" err="1"/>
              <a:t>Липницкая</a:t>
            </a:r>
            <a:r>
              <a:rPr lang="ru-RU" sz="2000" i="1" dirty="0"/>
              <a:t> удостоилась второй в истории женского одиночного фигурного катания суммы баллов (209,72).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0" y="260648"/>
            <a:ext cx="4278711" cy="3251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0" y="4005064"/>
            <a:ext cx="4269854" cy="260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018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3745"/>
            <a:ext cx="914399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На Олимпийских играх 2014 в Сочи стала олимпийской чемпионкой в командных соревнованиях. Выиграла обе программы. В короткой программе турнира абсолютно чисто исполнила все 7 элементов. В произвольной программе сделала сложные каскады. Благодаря этой командной победе Юлия </a:t>
            </a:r>
            <a:r>
              <a:rPr lang="ru-RU" sz="2000" i="1" dirty="0" err="1"/>
              <a:t>Липницкая</a:t>
            </a:r>
            <a:r>
              <a:rPr lang="ru-RU" sz="2000" i="1" dirty="0"/>
              <a:t> в возрасте 15 лет стала второй из самых юных олимпийских чемпионов по фигурному катанию в истории зимних Олимпийских игр. Также Юлия, став олимпийской чемпионкой в командном турнире, побила так называемый «возрастной рекорд» в женском одиночном катании.</a:t>
            </a:r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2656966"/>
            <a:ext cx="5472608" cy="404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73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50428"/>
            <a:ext cx="2664295" cy="37332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168000"/>
            <a:ext cx="4968553" cy="3837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0" y="399567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err="1"/>
              <a:t>Послеолимпийский</a:t>
            </a:r>
            <a:r>
              <a:rPr lang="ru-RU" sz="2000" i="1" dirty="0"/>
              <a:t> сезон </a:t>
            </a:r>
            <a:r>
              <a:rPr lang="ru-RU" sz="2000" i="1" dirty="0" err="1"/>
              <a:t>Липницкая</a:t>
            </a:r>
            <a:r>
              <a:rPr lang="ru-RU" sz="2000" i="1" dirty="0"/>
              <a:t> начала на китайском этапе Гран-при, где откатала короткую программу и лидировала после неё. На следующий день у фигуристки не получилась произвольная: она дважды упала. </a:t>
            </a:r>
            <a:r>
              <a:rPr lang="ru-RU" sz="2000" i="1" dirty="0"/>
              <a:t>В сумме сумела закрепиться на втором </a:t>
            </a:r>
            <a:r>
              <a:rPr lang="ru-RU" sz="2000" i="1" dirty="0" smtClean="0"/>
              <a:t>месте. </a:t>
            </a:r>
            <a:r>
              <a:rPr lang="ru-RU" sz="2000" i="1" dirty="0"/>
              <a:t>После соревнований случился казус: </a:t>
            </a:r>
            <a:r>
              <a:rPr lang="ru-RU" sz="2000" i="1" dirty="0" err="1"/>
              <a:t>Липницкая</a:t>
            </a:r>
            <a:r>
              <a:rPr lang="ru-RU" sz="2000" i="1" dirty="0"/>
              <a:t> не вышла на награждение. Через две недели она намного лучше выступила на французском этапе Гран-при в Бордо, где также была второй и вышла в финал Гран-при. Очень неплохо стартовала в Барселоне на финале и после первого дня была второй, однако неудачно выступила в произвольной программе и в итоге оказалась лишь пятой.</a:t>
            </a:r>
          </a:p>
        </p:txBody>
      </p:sp>
    </p:spTree>
    <p:extLst>
      <p:ext uri="{BB962C8B-B14F-4D97-AF65-F5344CB8AC3E}">
        <p14:creationId xmlns:p14="http://schemas.microsoft.com/office/powerpoint/2010/main" val="343760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2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50" decel="5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50" decel="5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12580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10 февраля 2014 года Юлия </a:t>
            </a:r>
            <a:r>
              <a:rPr lang="ru-RU" sz="2000" i="1" dirty="0" err="1"/>
              <a:t>Липницкая</a:t>
            </a:r>
            <a:r>
              <a:rPr lang="ru-RU" sz="2000" i="1" dirty="0"/>
              <a:t> появилась на обложке европейской и азиатской версии журнала </a:t>
            </a:r>
            <a:r>
              <a:rPr lang="ru-RU" sz="2000" i="1" dirty="0" err="1"/>
              <a:t>Time</a:t>
            </a:r>
            <a:r>
              <a:rPr lang="ru-RU" sz="2000" i="1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338" y="0"/>
            <a:ext cx="5162662" cy="685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54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104</Words>
  <Application>Microsoft Office PowerPoint</Application>
  <PresentationFormat>Экран (4:3)</PresentationFormat>
  <Paragraphs>17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Олимпийская слава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Олимпийская слава</dc:title>
  <dc:creator>USER</dc:creator>
  <cp:lastModifiedBy>USER</cp:lastModifiedBy>
  <cp:revision>15</cp:revision>
  <dcterms:created xsi:type="dcterms:W3CDTF">2014-12-22T13:19:28Z</dcterms:created>
  <dcterms:modified xsi:type="dcterms:W3CDTF">2014-12-22T14:38:40Z</dcterms:modified>
</cp:coreProperties>
</file>