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66FF"/>
    <a:srgbClr val="80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7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14338"/>
            <a:ext cx="9143999" cy="731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357290" y="5143512"/>
            <a:ext cx="6500858" cy="1446550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ОСТРОВ</a:t>
            </a:r>
            <a:endParaRPr lang="ru-RU" sz="8800" b="1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74716" y="-428652"/>
            <a:ext cx="10936814" cy="728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38" y="0"/>
            <a:ext cx="835824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800000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До</a:t>
            </a:r>
          </a:p>
          <a:p>
            <a:r>
              <a:rPr lang="ru-RU" sz="8800" b="1" dirty="0" smtClean="0">
                <a:solidFill>
                  <a:srgbClr val="800000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       острова </a:t>
            </a:r>
          </a:p>
          <a:p>
            <a:endParaRPr lang="ru-RU" sz="8800" b="1" dirty="0" smtClean="0">
              <a:solidFill>
                <a:srgbClr val="800000"/>
              </a:solidFill>
              <a:effectLst>
                <a:glow rad="228600">
                  <a:srgbClr val="FF0000">
                    <a:alpha val="40000"/>
                  </a:srgbClr>
                </a:glow>
              </a:effectLst>
            </a:endParaRPr>
          </a:p>
          <a:p>
            <a:r>
              <a:rPr lang="ru-RU" sz="9600" b="1" dirty="0" smtClean="0">
                <a:solidFill>
                  <a:srgbClr val="800000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          </a:t>
            </a:r>
            <a:r>
              <a:rPr lang="en-US" sz="9600" b="1" dirty="0" smtClean="0">
                <a:solidFill>
                  <a:srgbClr val="800000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6</a:t>
            </a:r>
            <a:r>
              <a:rPr lang="ru-RU" sz="9600" b="1" dirty="0" smtClean="0">
                <a:solidFill>
                  <a:srgbClr val="800000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    миль</a:t>
            </a:r>
            <a:endParaRPr lang="ru-RU" sz="9600" b="1" dirty="0">
              <a:solidFill>
                <a:srgbClr val="800000"/>
              </a:solidFill>
              <a:effectLst>
                <a:glow rad="228600">
                  <a:srgbClr val="FF00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908" y="-357214"/>
            <a:ext cx="10667944" cy="747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6429420" cy="1200329"/>
          </a:xfrm>
          <a:prstGeom prst="rect">
            <a:avLst/>
          </a:prstGeom>
        </p:spPr>
        <p:style>
          <a:lnRef idx="3">
            <a:schemeClr val="lt1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«Перекличка»</a:t>
            </a:r>
            <a:endParaRPr lang="ru-RU" sz="72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500042"/>
            <a:ext cx="635798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Корабельная</a:t>
            </a:r>
          </a:p>
          <a:p>
            <a:pPr algn="ctr"/>
            <a:r>
              <a:rPr lang="ru-RU" sz="6600" b="1" cap="all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зарядка</a:t>
            </a:r>
            <a:endParaRPr lang="ru-RU" sz="6600" b="1" cap="all" spc="0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1" name="Picture 3" descr="C:\Users\Viktory\Desktop\корабли\87f530a74ee33d9b8c86a33b2d5d5093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3071810"/>
            <a:ext cx="2071702" cy="2589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Viktory\Desktop\корабли\mota_ru_0020906-1280x10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2214554"/>
            <a:ext cx="5000660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Корабельный завтрак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Viktory\Desktop\корабли\cat-pirate.jp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572132" y="3857628"/>
            <a:ext cx="3357586" cy="28175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Боевая подготовка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643050"/>
            <a:ext cx="8501122" cy="1785950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	На пиратском корабле несколько кошек, несколько матросов, кок и одноногий капитан. У всех них, вместе взятых, 15 голов и 41 нога. Сколько на корабле кошек?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Вахта</a:t>
            </a:r>
            <a:endParaRPr lang="ru-RU" sz="8000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786058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Как называется прибор?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Для чего он служит?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500042"/>
            <a:ext cx="3233203" cy="242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000100" y="928670"/>
            <a:ext cx="785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</a:t>
            </a:r>
            <a:endParaRPr lang="ru-RU" sz="7200" b="1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ходе проведения мероприятия учащиеся в игровой  форме повторили  различные физические явления, изученные физические величины, их буквенные обозначения и  единицы измерения в системе СИ. Вспомнили приборы  и способы для измерения различных физических единиц. Повторили определения из области физики и математики.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404664"/>
            <a:ext cx="3384376" cy="3777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220072" y="620688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2</a:t>
            </a:r>
            <a:endParaRPr lang="ru-RU" sz="66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3140968"/>
            <a:ext cx="3506162" cy="350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619672" y="3356992"/>
            <a:ext cx="472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3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Viktory\Desktop\корабли\857288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88060" y="0"/>
            <a:ext cx="9746405" cy="70723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1357298"/>
            <a:ext cx="58579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Штурм!!!</a:t>
            </a:r>
            <a:endParaRPr lang="ru-RU" sz="8800" b="1" dirty="0"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76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Боевая подготовка</vt:lpstr>
      <vt:lpstr>Вахта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Viktory</dc:creator>
  <cp:lastModifiedBy>DrNartov</cp:lastModifiedBy>
  <cp:revision>32</cp:revision>
  <dcterms:created xsi:type="dcterms:W3CDTF">2011-12-11T12:38:35Z</dcterms:created>
  <dcterms:modified xsi:type="dcterms:W3CDTF">2017-09-13T13:42:55Z</dcterms:modified>
</cp:coreProperties>
</file>