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8" y="76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4821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827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304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7916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4556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8443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9870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224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95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9342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769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141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616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068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1760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580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148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6211751-5151-4E2D-9D26-A27A07278C02}" type="datetimeFigureOut">
              <a:rPr lang="ru-RU" smtClean="0"/>
              <a:t>26.02.2017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3296DC6-813F-4CCA-A117-87CA4779A3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9227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1%D0%BA%D0%BE%D0%BC%D0%BE%D1%80%D0%BE%D1%85%D0%B8%20%D0%BD%D0%B0%20%D1%80%D1%83%D1%81%D0%B8&amp;fp=0&amp;pos=23&amp;uinfo=ww-959-wh-415-fw-765-fh-448-pd-1.0499999523162841&amp;rpt=simage&amp;img_url=http%3A%2F%2Fu.jimdo.com%2Fwww10%2Fo%2Fs36d836cda6f92185%2Fimg%2Fif71be18eb9e5684b%2F1279298832%2Fthumb%2Fimage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text=%D0%B2%D0%B5%D0%BB%D0%B8%D0%BA%D0%B8%D0%B9%20%D0%BA%D0%BD%D1%8F%D0%B7%D1%8C%20%D0%B2%D1%81%D0%B5%D1%8F%20%D1%80%D1%83%D1%81%D0%B8%20%D0%B0%D0%BB%D0%B5%D0%BA%D1%81%D0%B5%D0%B9%20%D0%BC%D0%B8%D1%85%D0%B0%D0%B9%D0%BB%D0%BE%D0%B2%D0%B8%D1%87&amp;fp=0&amp;img_url=http%3A%2F%2Fwww.historyru.com%2Fimg%2Fperson%2Falex.jpg&amp;pos=0&amp;uinfo=ww-959-wh-415-fw-765-fh-448-pd-1.0499999523162841&amp;rpt=simage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		Доклад по познавательно-					исследовательской 										деятельности</a:t>
            </a:r>
            <a:br>
              <a:rPr lang="ru-RU" sz="3200" b="1" i="1" dirty="0" smtClean="0"/>
            </a:br>
            <a:r>
              <a:rPr lang="ru-RU" sz="3200" b="1" i="1" dirty="0" smtClean="0"/>
              <a:t>		«История возникновения 										балалайки»</a:t>
            </a:r>
            <a:endParaRPr lang="ru-RU" sz="32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7402" y="4568797"/>
            <a:ext cx="6400800" cy="194733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																			Автор:</a:t>
            </a:r>
          </a:p>
          <a:p>
            <a:r>
              <a:rPr lang="ru-RU" dirty="0" smtClean="0"/>
              <a:t>				Жидкова Светлана Валерьевна</a:t>
            </a:r>
          </a:p>
          <a:p>
            <a:r>
              <a:rPr lang="ru-RU" dirty="0" smtClean="0"/>
              <a:t>	Музыкальный руководитель МБДОУ д/с №16</a:t>
            </a:r>
          </a:p>
          <a:p>
            <a:r>
              <a:rPr lang="ru-RU" dirty="0" smtClean="0"/>
              <a:t>						г. Арзамас</a:t>
            </a:r>
          </a:p>
          <a:p>
            <a:r>
              <a:rPr lang="ru-RU" dirty="0"/>
              <a:t>	</a:t>
            </a:r>
            <a:r>
              <a:rPr lang="ru-RU" dirty="0" smtClean="0"/>
              <a:t>					2017г.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435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624" y="466344"/>
            <a:ext cx="7623048" cy="571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71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3874684"/>
            <a:ext cx="8534400" cy="1507067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Создается основа Великорусского оркестра, КОТОРЫЙ ЗАВОЕВАЛ ОГРОМНУЮ ПОПУЛЯРНОСТЬ ВО МНОГИХ СТРАНАХ МИРА.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9218" name="Picture 2" descr="http://www.tverlib.ru/excib/2016_005/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65" y="463618"/>
            <a:ext cx="4937125" cy="2925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mg-fotki.yandex.ru/get/9480/76558431.98/0_facdf_94ae82fb_X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63618"/>
            <a:ext cx="4933950" cy="295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5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4572000" y="2471350"/>
            <a:ext cx="150812" cy="11944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2812" y="914400"/>
            <a:ext cx="6021388" cy="4572000"/>
          </a:xfrm>
        </p:spPr>
        <p:txBody>
          <a:bodyPr/>
          <a:lstStyle/>
          <a:p>
            <a:r>
              <a:rPr lang="ru-RU" dirty="0" smtClean="0"/>
              <a:t>Балалайка- одна из самых ярких явлений в русской народной музыкальной культуре бесписьменной традиции.</a:t>
            </a:r>
          </a:p>
          <a:p>
            <a:r>
              <a:rPr lang="ru-RU" dirty="0"/>
              <a:t>Название "балалайка", иногда встречающееся в форме "</a:t>
            </a:r>
            <a:r>
              <a:rPr lang="ru-RU" dirty="0" err="1"/>
              <a:t>балабайка</a:t>
            </a:r>
            <a:r>
              <a:rPr lang="ru-RU" dirty="0"/>
              <a:t>"- народное, вероятно данное инструменту в подражание бренчанию, "балаканью" струн во время игры. "Балакать", "балагурить" на народном наречии значит болтать, пустозвонить. Некоторые приписывают слову "балалайка" татарское происхождение. У татар есть слово "бала" означающие "дитя". Оно быть может и послужило источником происхождения слов "балакать", "балаболить" и т.д. заключая в себе понятие о неразумной, как бы детской болтовне.</a:t>
            </a:r>
            <a:endParaRPr lang="ru-RU" dirty="0"/>
          </a:p>
        </p:txBody>
      </p:sp>
      <p:pic>
        <p:nvPicPr>
          <p:cNvPr id="1026" name="Picture 2" descr="http://kladraz.ru/upload/blogs2/2016/5/5390_62fb8cbce553f7d20391e51a73f9822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6" b="355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9745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4020" y="295275"/>
            <a:ext cx="4361329" cy="4420160"/>
          </a:xfrm>
        </p:spPr>
        <p:txBody>
          <a:bodyPr>
            <a:normAutofit/>
          </a:bodyPr>
          <a:lstStyle/>
          <a:p>
            <a:r>
              <a:rPr lang="ru-RU" altLang="ru-RU" sz="1800" b="1" dirty="0" smtClean="0">
                <a:solidFill>
                  <a:schemeClr val="bg1"/>
                </a:solidFill>
              </a:rPr>
              <a:t>     Возможно. Что балалайку придумали крепостные крестьяне, чтобы скрасить свое существование в подчинении у жестокого помещика.	</a:t>
            </a:r>
            <a:br>
              <a:rPr lang="ru-RU" altLang="ru-RU" sz="1800" b="1" dirty="0" smtClean="0">
                <a:solidFill>
                  <a:schemeClr val="bg1"/>
                </a:solidFill>
              </a:rPr>
            </a:br>
            <a:r>
              <a:rPr lang="ru-RU" altLang="ru-RU" sz="1800" b="1" dirty="0" smtClean="0">
                <a:solidFill>
                  <a:schemeClr val="bg1"/>
                </a:solidFill>
              </a:rPr>
              <a:t>Скоморохи </a:t>
            </a:r>
            <a:r>
              <a:rPr lang="ru-RU" altLang="ru-RU" sz="1800" b="1" dirty="0">
                <a:solidFill>
                  <a:schemeClr val="bg1"/>
                </a:solidFill>
              </a:rPr>
              <a:t>выступали на ярмарках, веселили народ, зарабатывали на пропитание и даже не подозревали, на каком чудо-инструменте они играют. </a:t>
            </a:r>
            <a:br>
              <a:rPr lang="ru-RU" altLang="ru-RU" sz="1800" b="1" dirty="0">
                <a:solidFill>
                  <a:schemeClr val="bg1"/>
                </a:solidFill>
              </a:rPr>
            </a:br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739456_1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2" t="3801" r="5108" b="4555"/>
          <a:stretch/>
        </p:blipFill>
        <p:spPr bwMode="auto">
          <a:xfrm>
            <a:off x="767088" y="295275"/>
            <a:ext cx="2018649" cy="3086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6" descr="article?newsId=753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612" y="318294"/>
            <a:ext cx="4314825" cy="3381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6340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174376" y="5625352"/>
            <a:ext cx="3095609" cy="1017495"/>
          </a:xfrm>
        </p:spPr>
        <p:txBody>
          <a:bodyPr/>
          <a:lstStyle/>
          <a:p>
            <a:r>
              <a:rPr lang="ru-RU" sz="1600" dirty="0" smtClean="0"/>
              <a:t>Царь и Великий князь всея </a:t>
            </a:r>
            <a:r>
              <a:rPr lang="ru-RU" sz="1600" dirty="0" err="1" smtClean="0"/>
              <a:t>руси</a:t>
            </a:r>
            <a:r>
              <a:rPr lang="ru-RU" sz="1600" dirty="0" smtClean="0"/>
              <a:t> Алексей </a:t>
            </a:r>
            <a:r>
              <a:rPr lang="ru-RU" sz="1600" dirty="0" err="1" smtClean="0"/>
              <a:t>михайловиЧ</a:t>
            </a:r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2812" y="914400"/>
            <a:ext cx="6021388" cy="4572000"/>
          </a:xfrm>
        </p:spPr>
        <p:txBody>
          <a:bodyPr/>
          <a:lstStyle/>
          <a:p>
            <a:pPr lvl="0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altLang="ru-RU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Веселье долго продолжаться не могло, и, наконец, царь и великий князь всея Руси Алексей Михайлович издал указ, в котором велел все инструменты (домры, балалайки, рожки, гусли и др.) собрать и сжечь, а тех людей, которые не будут подчиняться, и отдавать балалайки, пороть и отправлять в ссылку в Малороссию. Сохранился ряд предписаний церкви, направленных против народных музыкантов, в которых они по своей «вредности» приравнивались к разбойникам и волхвам.</a:t>
            </a:r>
          </a:p>
          <a:p>
            <a:endParaRPr lang="ru-RU" dirty="0"/>
          </a:p>
        </p:txBody>
      </p:sp>
      <p:pic>
        <p:nvPicPr>
          <p:cNvPr id="5" name="Picture 9" descr="i?id=335062987-23-72&amp;n=21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" r="2364"/>
          <a:stretch>
            <a:fillRect/>
          </a:stretch>
        </p:blipFill>
        <p:spPr bwMode="auto"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3894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5927259" cy="1479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28683" y="1004049"/>
            <a:ext cx="5904847" cy="455705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Есть ещё одна версия: возможно балалайка была придумана во время татарского владычества, что она произошла от народного инструмента киргиз- </a:t>
            </a:r>
            <a:r>
              <a:rPr lang="ru-RU" sz="2000" b="1" dirty="0" err="1" smtClean="0"/>
              <a:t>котсаков</a:t>
            </a:r>
            <a:r>
              <a:rPr lang="ru-RU" sz="2000" b="1" dirty="0" smtClean="0"/>
              <a:t>- домбры.</a:t>
            </a:r>
            <a:endParaRPr lang="ru-RU" sz="2000" b="1" dirty="0"/>
          </a:p>
        </p:txBody>
      </p:sp>
      <p:pic>
        <p:nvPicPr>
          <p:cNvPr id="7" name="Picture 2" descr="http://uslide.ru/images/18/25019/960/img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6" r="2308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1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5012" y="0"/>
            <a:ext cx="3657600" cy="986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02424" y="98612"/>
            <a:ext cx="4578070" cy="4045572"/>
          </a:xfrm>
        </p:spPr>
        <p:txBody>
          <a:bodyPr>
            <a:noAutofit/>
          </a:bodyPr>
          <a:lstStyle/>
          <a:p>
            <a:r>
              <a:rPr lang="ru-RU" b="1" dirty="0"/>
              <a:t>Первые упоминания о балалайке Впервые слово «балалайка» встречается в письменных памятниках времён правления Петра I. Первое письменное упоминание о балалайке содержится в документе от 13 июня 1688 года — «Память из Стрелецкого приказа в Малороссийский приказ», в котором, среди прочего, сообщается, что в Москве, в Стрелецкий приказ были приведены «посадский человек Савка Федоров да крестьянин Ивашко Дмитриев, а с ними принесена балалайка для того, что они ехали на </a:t>
            </a:r>
            <a:r>
              <a:rPr lang="ru-RU" b="1" dirty="0" err="1"/>
              <a:t>извозничьей</a:t>
            </a:r>
            <a:r>
              <a:rPr lang="ru-RU" b="1" dirty="0"/>
              <a:t> лошади в телеге, пели песни и в тое балалайку играли…». Следующий письменный источник, в котором упоминается балалайка, — подписанный Петром I «Реестр», относящийся к 1715 году: в Санкт-Петербурге, во время празднования устроенной по приказу царя шуточной свадьбы, кроме прочих инструментов, которые несли ряженые, были названы четыре балалайки.</a:t>
            </a:r>
          </a:p>
        </p:txBody>
      </p:sp>
      <p:pic>
        <p:nvPicPr>
          <p:cNvPr id="5" name="Picture 5" descr="Картина Соколова П.П. (1821-1899 У ворот)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95" y="315267"/>
            <a:ext cx="2914324" cy="50635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3061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3672" y="388098"/>
            <a:ext cx="3657600" cy="46552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4729" y="534832"/>
            <a:ext cx="3657600" cy="2091267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На протяжении всей истории балалайка постоянно видоизменялась. Первые балалайки имели овальный или круглый корпус и две струны. Со временем балалайка приобрела треугольную форму и добавилась ещё одна струна.</a:t>
            </a:r>
            <a:endParaRPr lang="ru-RU" sz="1800" b="1" dirty="0"/>
          </a:p>
        </p:txBody>
      </p:sp>
      <p:pic>
        <p:nvPicPr>
          <p:cNvPr id="6148" name="Picture 4" descr="http://s014.radikal.ru/i327/1102/1a/199d9ec2b0f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813" y="471394"/>
            <a:ext cx="36099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27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2465" y="869950"/>
            <a:ext cx="4149582" cy="1944967"/>
          </a:xfrm>
        </p:spPr>
        <p:txBody>
          <a:bodyPr>
            <a:normAutofit fontScale="90000"/>
          </a:bodyPr>
          <a:lstStyle/>
          <a:p>
            <a:r>
              <a:rPr lang="ru-RU" altLang="ru-RU" sz="2000" b="1" smtClean="0">
                <a:solidFill>
                  <a:schemeClr val="bg1"/>
                </a:solidFill>
              </a:rPr>
              <a:t>Современный дизайн, музыкальный инструмент балалайка, приобрела позднее, в конце XIX века, благодаря выдающемуся музыканту просветителю В.Андрееву, который дал современной балалайке новую жизнь  мировую концертную сцену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://skaz-site.narod.ru/bal-archive/img1-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258" y="458470"/>
            <a:ext cx="3657600" cy="242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m1-tub-ru.yandex.net/i?id=338ec789a6a78f6d391a57030f36a55f-l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783" y="559054"/>
            <a:ext cx="1818227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7343" y="3630168"/>
            <a:ext cx="2495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Андреев Василий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Васильевич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60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			Всем солдатам в армии, проходящим службу 							выдавалась балалайка 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8194" name="Picture 2" descr="http://www.level60.com/ebay/retro/mil_cabinet_card/mil_cabinet_card4_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015" y="685800"/>
            <a:ext cx="4934795" cy="361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10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171</TotalTime>
  <Words>460</Words>
  <Application>Microsoft Office PowerPoint</Application>
  <PresentationFormat>Широкоэкранный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Сектор</vt:lpstr>
      <vt:lpstr>  Доклад по познавательно-     исследовательской           деятельности   «История возникновения           балалайки»</vt:lpstr>
      <vt:lpstr>Презентация PowerPoint</vt:lpstr>
      <vt:lpstr>     Возможно. Что балалайку придумали крепостные крестьяне, чтобы скрасить свое существование в подчинении у жестокого помещика.  Скоморохи выступали на ярмарках, веселили народ, зарабатывали на пропитание и даже не подозревали, на каком чудо-инструменте они играют.  </vt:lpstr>
      <vt:lpstr>Царь и Великий князь всея руси Алексей михайловиЧ</vt:lpstr>
      <vt:lpstr>Презентация PowerPoint</vt:lpstr>
      <vt:lpstr>Презентация PowerPoint</vt:lpstr>
      <vt:lpstr>Презентация PowerPoint</vt:lpstr>
      <vt:lpstr>Современный дизайн, музыкальный инструмент балалайка, приобрела позднее, в конце XIX века, благодаря выдающемуся музыканту просветителю В.Андрееву, который дал современной балалайке новую жизнь  мировую концертную сцену</vt:lpstr>
      <vt:lpstr>   Всем солдатам в армии, проходящим службу        выдавалась балалайка </vt:lpstr>
      <vt:lpstr>Презентация PowerPoint</vt:lpstr>
      <vt:lpstr>Создается основа Великорусского оркестра, КОТОРЫЙ ЗАВОЕВАЛ ОГРОМНУЮ ПОПУЛЯРНОСТЬ ВО МНОГИХ СТРАНАХ МИРА.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17</cp:revision>
  <dcterms:created xsi:type="dcterms:W3CDTF">2017-02-26T16:31:11Z</dcterms:created>
  <dcterms:modified xsi:type="dcterms:W3CDTF">2017-02-26T19:22:39Z</dcterms:modified>
</cp:coreProperties>
</file>