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59" r:id="rId5"/>
    <p:sldId id="268" r:id="rId6"/>
    <p:sldId id="262" r:id="rId7"/>
    <p:sldId id="261" r:id="rId8"/>
    <p:sldId id="278" r:id="rId9"/>
    <p:sldId id="266" r:id="rId10"/>
    <p:sldId id="264" r:id="rId11"/>
    <p:sldId id="269" r:id="rId12"/>
    <p:sldId id="267" r:id="rId13"/>
    <p:sldId id="270" r:id="rId14"/>
    <p:sldId id="260" r:id="rId15"/>
    <p:sldId id="271" r:id="rId16"/>
    <p:sldId id="276" r:id="rId17"/>
    <p:sldId id="275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792" y="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F634D-90DF-494D-8F40-2BE100D37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7753D-E7AF-415B-A775-08133C6FE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B108A-289B-4AE9-B340-3055BE0A1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12407-8386-4DB5-9624-762F5CEF3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14548-0666-410F-A632-87B2ABDB0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74026-4B38-4D44-9F78-F3787C26B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28B06-5854-4F15-B201-C473B56ED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7247C-A1E5-46BC-B594-4A3D769A0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972C7-3050-4A8B-9416-60CC36EE6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E75A6-8963-4CA1-B382-6BBCE9B8A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170CE-72E3-4936-BFE2-346F99E8A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EAF387-1825-41E5-9FAC-5241E35A3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rtchive.com/web_gallery/reproductions/109501-110000/109797/size1.jp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n--b1agzli.xn--j1aef.xn--p1ai/images/velikiy_post/apostoly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1/58/180/58180272_iisus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1f98ef0d30395ef93238fc5e045aa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chive.com/web_gallery/reproductions/109501-110000/109797/size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hyperlink" Target="http://www.outpouring.ru/w/crucifixion6.jpg" TargetMode="Externa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12e5608f821092574dbfda9095851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hyperlink" Target="http://dic.academic.ru/pictures/wiki/files/69/El_Greco_011.jpg" TargetMode="Externa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ibiri.files.wordpress.com/2011/04/27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hyperlink" Target="http://www.chitalnya.ru/upload/570/5193894244730473.jpg" TargetMode="Externa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isdat.com/picture/LJ/1349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hyperlink" Target="http://www.posterlux.ru/new/2/big/istoricheskie_sobitiya_i_batalnie_sceni/posterlux-istoricheskie_sobitiya_i_batalnie_sceni-e7681.JPG" TargetMode="Externa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009.radikal.ru/0906/51/bae2bc26e279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reat.az/uploads/posts/2011-01/1294345419_rojdestvo-great.az-1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-wide-art.com/art/gi/lprintjpgs/d/tdubois/noroomthemin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cuamckuykot.ru/uploads/2012/01/7-yanvarya-rojdestvo-hristovo.jpg" TargetMode="External"/><Relationship Id="rId7" Type="http://schemas.openxmlformats.org/officeDocument/2006/relationships/hyperlink" Target="http://cs5313.vkontakte.ru/u42424996/-14/x_46d3920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spasenie-irpen.com.ua/uploads/posts/2011-02/1297609579_e4093ea5156384ac2613ff2a0834b6bc.jpg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44.radikal.ru/i105/0901/de/05bfc61a2b1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hyperlink" Target="http://stat18.privet.ru/lr/0a1f7fb20c046523bca7ce888400a6bd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0700" y="-152400"/>
            <a:ext cx="5562600" cy="1470025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FF00"/>
                </a:solidFill>
              </a:rPr>
              <a:t>Тема урока: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1676400"/>
            <a:ext cx="6400800" cy="2514600"/>
          </a:xfrm>
        </p:spPr>
        <p:txBody>
          <a:bodyPr/>
          <a:lstStyle/>
          <a:p>
            <a:pPr eaLnBrk="1" hangingPunct="1"/>
            <a:r>
              <a:rPr lang="ru-RU" sz="6000" b="1" i="1" smtClean="0">
                <a:solidFill>
                  <a:srgbClr val="996600"/>
                </a:solidFill>
              </a:rPr>
              <a:t>« Первые христиане и их учение»</a:t>
            </a:r>
          </a:p>
        </p:txBody>
      </p:sp>
      <p:pic>
        <p:nvPicPr>
          <p:cNvPr id="2053" name="Picture 7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038600"/>
            <a:ext cx="19129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 descr=" 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308104" y="3728660"/>
            <a:ext cx="2111117" cy="2575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17416" name="Picture 8" descr=" 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244488" y="365928"/>
            <a:ext cx="2012552" cy="235550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  <p:pic>
        <p:nvPicPr>
          <p:cNvPr id="2056" name="Picture 8" descr="Картинка 12 из 1183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152400"/>
            <a:ext cx="1981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b="1" smtClean="0"/>
              <a:t>У Иисуса было 12 ближайших учеников. Были у него и враги. Для римлян Иисус был просто смутьяном, подрывавшим власть императора. </a:t>
            </a:r>
          </a:p>
        </p:txBody>
      </p:sp>
      <p:pic>
        <p:nvPicPr>
          <p:cNvPr id="11268" name="Picture 13" descr="Картинка 2 из 862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81200"/>
            <a:ext cx="5181600" cy="39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AutoShape 1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3200" b="1" smtClean="0"/>
              <a:t>Что рассказывали первые христиане</a:t>
            </a:r>
            <a:br>
              <a:rPr lang="ru-RU" sz="3200" b="1" smtClean="0"/>
            </a:br>
            <a:r>
              <a:rPr lang="ru-RU" sz="3200" b="1" smtClean="0"/>
              <a:t>о жизни Иисуса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371600"/>
            <a:ext cx="49530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200" b="1" smtClean="0"/>
              <a:t>Один из 12 учеников по имени Иуда согласился предать Иисуса за 30 серебряных монет. Ночью Иуда привёл стражу в окрестности Иерусалима, где находился Иисус со своими учениками.</a:t>
            </a:r>
          </a:p>
        </p:txBody>
      </p:sp>
      <p:pic>
        <p:nvPicPr>
          <p:cNvPr id="12292" name="Picture 8" descr="Картинка 18 из 862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9200"/>
            <a:ext cx="405923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AutoShape 10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458200" cy="1265238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3200" b="1" smtClean="0"/>
              <a:t>Что рассказывали первые христиане</a:t>
            </a:r>
            <a:br>
              <a:rPr lang="ru-RU" sz="3200" b="1" smtClean="0"/>
            </a:br>
            <a:r>
              <a:rPr lang="ru-RU" sz="3200" b="1" smtClean="0"/>
              <a:t>о жизни Иисуса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6" name="Rectangle 1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7" name="Rectangle 19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371600"/>
            <a:ext cx="4343400" cy="548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200" b="1" smtClean="0"/>
              <a:t>Иуда подошёл к учителю и будто из любви поцеловал его. По этому условному знаку стража опознала в ночной темноте Иисуса.</a:t>
            </a:r>
          </a:p>
        </p:txBody>
      </p:sp>
      <p:sp>
        <p:nvSpPr>
          <p:cNvPr id="13318" name="AutoShape 11"/>
          <p:cNvSpPr>
            <a:spLocks noChangeArrowheads="1"/>
          </p:cNvSpPr>
          <p:nvPr/>
        </p:nvSpPr>
        <p:spPr bwMode="auto">
          <a:xfrm>
            <a:off x="152400" y="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  <p:pic>
        <p:nvPicPr>
          <p:cNvPr id="13319" name="Picture 15" descr="091f98ef0d30395ef93238fc5e045aa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95400"/>
            <a:ext cx="44227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AutoShape 6"/>
          <p:cNvSpPr>
            <a:spLocks noChangeArrowheads="1"/>
          </p:cNvSpPr>
          <p:nvPr/>
        </p:nvSpPr>
        <p:spPr bwMode="auto">
          <a:xfrm>
            <a:off x="152400" y="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  <p:pic>
        <p:nvPicPr>
          <p:cNvPr id="24589" name="Picture 13" descr="Картинка 12 из 1183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371600"/>
            <a:ext cx="396398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15" descr="Картинка 19 из 1183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371600"/>
            <a:ext cx="425926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Картинка 1 из 1257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752600"/>
            <a:ext cx="50768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12"/>
          <p:cNvSpPr>
            <a:spLocks noChangeArrowheads="1"/>
          </p:cNvSpPr>
          <p:nvPr/>
        </p:nvSpPr>
        <p:spPr bwMode="auto">
          <a:xfrm>
            <a:off x="419100" y="15240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  <p:pic>
        <p:nvPicPr>
          <p:cNvPr id="8206" name="Picture 14" descr="El_Greco_01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1752600"/>
            <a:ext cx="2971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Картинка 9 из 5011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8763"/>
            <a:ext cx="50768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Картинка 17 из 501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2286000"/>
            <a:ext cx="3911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AutoShape 12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3200" b="1" smtClean="0"/>
              <a:t>Что рассказывали первые христиане</a:t>
            </a:r>
            <a:br>
              <a:rPr lang="ru-RU" sz="3200" b="1" smtClean="0"/>
            </a:br>
            <a:r>
              <a:rPr lang="ru-RU" sz="3200" b="1" smtClean="0"/>
              <a:t>о жизни Иисуса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52400" y="5486400"/>
            <a:ext cx="4800600" cy="914400"/>
          </a:xfrm>
          <a:prstGeom prst="rect">
            <a:avLst/>
          </a:prstGeom>
          <a:solidFill>
            <a:srgbClr val="FFCC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Воскрешение Христа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AutoShape 7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3200" b="1" smtClean="0"/>
              <a:t>Что рассказывали первые христиане</a:t>
            </a:r>
            <a:br>
              <a:rPr lang="ru-RU" sz="3200" b="1" smtClean="0"/>
            </a:br>
            <a:r>
              <a:rPr lang="ru-RU" sz="3200" b="1" smtClean="0"/>
              <a:t>о жизни Иисуса</a:t>
            </a:r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6000" b="1" smtClean="0">
                <a:solidFill>
                  <a:srgbClr val="FF3300"/>
                </a:solidFill>
              </a:rPr>
              <a:t>Апостолы</a:t>
            </a:r>
            <a:r>
              <a:rPr lang="ru-RU" sz="6000" smtClean="0"/>
              <a:t> – </a:t>
            </a:r>
          </a:p>
          <a:p>
            <a:pPr eaLnBrk="1" hangingPunct="1">
              <a:buFontTx/>
              <a:buNone/>
            </a:pPr>
            <a:r>
              <a:rPr lang="ru-RU" sz="6000" smtClean="0"/>
              <a:t>(</a:t>
            </a:r>
            <a:r>
              <a:rPr lang="ru-RU" sz="5400" smtClean="0"/>
              <a:t>в переводе с греческого) </a:t>
            </a:r>
          </a:p>
          <a:p>
            <a:pPr eaLnBrk="1" hangingPunct="1">
              <a:buFontTx/>
              <a:buNone/>
            </a:pPr>
            <a:r>
              <a:rPr lang="ru-RU" sz="5400" smtClean="0"/>
              <a:t>«</a:t>
            </a:r>
            <a:r>
              <a:rPr lang="ru-RU" sz="5400" b="1" i="1" u="sng" smtClean="0"/>
              <a:t>посланцы»</a:t>
            </a:r>
            <a:r>
              <a:rPr lang="ru-RU" sz="5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AutoShape 8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3200" b="1" smtClean="0"/>
              <a:t>Кем были первые христиане</a:t>
            </a:r>
          </a:p>
        </p:txBody>
      </p:sp>
      <p:pic>
        <p:nvPicPr>
          <p:cNvPr id="31757" name="Picture 13" descr="Картинка 9 из 687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371600"/>
            <a:ext cx="84582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Picture 15" descr="Картинка 16 из 687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371600"/>
            <a:ext cx="8686800" cy="553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4" descr="катакомбы первых христиан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304800"/>
            <a:ext cx="4343400" cy="2892425"/>
          </a:xfrm>
          <a:noFill/>
          <a:ln w="57150" cmpd="thickThin" algn="ctr">
            <a:solidFill>
              <a:srgbClr val="C29866"/>
            </a:solidFill>
          </a:ln>
        </p:spPr>
      </p:pic>
      <p:pic>
        <p:nvPicPr>
          <p:cNvPr id="30730" name="Picture 3" descr="катакомбы св муч себастья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0"/>
            <a:ext cx="4343400" cy="2606675"/>
          </a:xfrm>
          <a:prstGeom prst="rect">
            <a:avLst/>
          </a:prstGeom>
          <a:noFill/>
          <a:ln w="57150" cmpd="thickThin" algn="ctr">
            <a:solidFill>
              <a:srgbClr val="C29866"/>
            </a:solidFill>
            <a:miter lim="800000"/>
            <a:headEnd/>
            <a:tailEnd/>
          </a:ln>
        </p:spPr>
      </p:pic>
      <p:pic>
        <p:nvPicPr>
          <p:cNvPr id="30731" name="Picture 5" descr="гробницы святых мучеников_катак св муч себастья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04800"/>
            <a:ext cx="4160838" cy="6248400"/>
          </a:xfrm>
          <a:prstGeom prst="rect">
            <a:avLst/>
          </a:prstGeom>
          <a:noFill/>
          <a:ln w="57150" cmpd="thickThin" algn="ctr">
            <a:solidFill>
              <a:srgbClr val="C298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6000" b="1" smtClean="0">
                <a:solidFill>
                  <a:srgbClr val="FF3300"/>
                </a:solidFill>
              </a:rPr>
              <a:t>«Евангелие»</a:t>
            </a:r>
            <a:r>
              <a:rPr lang="ru-RU" sz="6000" b="1" smtClean="0"/>
              <a:t>             (по-гречески) -  «благая весть».</a:t>
            </a:r>
          </a:p>
        </p:txBody>
      </p:sp>
      <p:sp>
        <p:nvSpPr>
          <p:cNvPr id="29705" name="AutoShape 9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b="1" smtClean="0"/>
              <a:t>Запишем определение: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609600" y="228600"/>
            <a:ext cx="7924800" cy="10668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План урока: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28600" y="1524000"/>
            <a:ext cx="8686800" cy="53340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ru-RU" sz="3600" b="1"/>
              <a:t>Что рассказывали первые </a:t>
            </a:r>
          </a:p>
          <a:p>
            <a:pPr marL="342900" indent="-342900" algn="ctr"/>
            <a:r>
              <a:rPr lang="ru-RU" sz="3600" b="1"/>
              <a:t>Христиане о жизни Иисуса.</a:t>
            </a:r>
          </a:p>
          <a:p>
            <a:pPr marL="342900" indent="-342900" algn="ctr"/>
            <a:r>
              <a:rPr lang="ru-RU" sz="3600" b="1"/>
              <a:t>2. Кем были первые </a:t>
            </a:r>
          </a:p>
          <a:p>
            <a:pPr marL="342900" indent="-342900" algn="ctr"/>
            <a:r>
              <a:rPr lang="ru-RU" sz="3600" b="1"/>
              <a:t>христиане.</a:t>
            </a:r>
          </a:p>
          <a:p>
            <a:pPr marL="342900" indent="-342900" algn="ctr"/>
            <a:r>
              <a:rPr lang="ru-RU" sz="3600" b="1"/>
              <a:t>3. Вера в различные судьбы </a:t>
            </a:r>
          </a:p>
          <a:p>
            <a:pPr marL="342900" indent="-342900" algn="ctr"/>
            <a:r>
              <a:rPr lang="ru-RU" sz="3600" b="1"/>
              <a:t>людей после смерти.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609600" y="228600"/>
            <a:ext cx="7924800" cy="10668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/>
              <a:t>Задание на урок: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228600" y="1524000"/>
            <a:ext cx="8686800" cy="53340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ru-RU" sz="4400" b="1"/>
              <a:t>Предположите, что могло </a:t>
            </a:r>
          </a:p>
          <a:p>
            <a:pPr marL="342900" indent="-342900" algn="ctr"/>
            <a:r>
              <a:rPr lang="ru-RU" sz="4400" b="1"/>
              <a:t>привлечь людей в этой</a:t>
            </a:r>
          </a:p>
          <a:p>
            <a:pPr marL="342900" indent="-342900" algn="ctr"/>
            <a:r>
              <a:rPr lang="ru-RU" sz="4400" b="1"/>
              <a:t>религии?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600200"/>
            <a:ext cx="441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Основателем новой религии был странствующий проповедник по имени Иисус родом из Палестины.</a:t>
            </a:r>
          </a:p>
        </p:txBody>
      </p:sp>
      <p:sp>
        <p:nvSpPr>
          <p:cNvPr id="5124" name="AutoShape 5"/>
          <p:cNvSpPr>
            <a:spLocks noChangeArrowheads="1"/>
          </p:cNvSpPr>
          <p:nvPr/>
        </p:nvSpPr>
        <p:spPr bwMode="auto">
          <a:xfrm>
            <a:off x="419100" y="15240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  <p:pic>
        <p:nvPicPr>
          <p:cNvPr id="13323" name="Picture 11" descr=" 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10399" y="1944284"/>
            <a:ext cx="3497228" cy="42663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600200"/>
            <a:ext cx="3810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/>
              <a:t>Почти 2000 лет назад в городах и селениях Палестины, Сирии и Малой Азии появились люди, которые называли себя учениками Сына Божия – Иисуса.</a:t>
            </a:r>
          </a:p>
        </p:txBody>
      </p:sp>
      <p:pic>
        <p:nvPicPr>
          <p:cNvPr id="6148" name="Picture 8" descr="Картинка 42 из 1262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654175"/>
            <a:ext cx="49530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AutoShape 9"/>
          <p:cNvSpPr>
            <a:spLocks noChangeArrowheads="1"/>
          </p:cNvSpPr>
          <p:nvPr/>
        </p:nvSpPr>
        <p:spPr bwMode="auto">
          <a:xfrm>
            <a:off x="152400" y="15240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  <p:sp>
        <p:nvSpPr>
          <p:cNvPr id="6150" name="Rectangle 13"/>
          <p:cNvSpPr>
            <a:spLocks noChangeArrowheads="1"/>
          </p:cNvSpPr>
          <p:nvPr/>
        </p:nvSpPr>
        <p:spPr bwMode="auto">
          <a:xfrm>
            <a:off x="152400" y="5105400"/>
            <a:ext cx="4953000" cy="685800"/>
          </a:xfrm>
          <a:prstGeom prst="rect">
            <a:avLst/>
          </a:prstGeom>
          <a:solidFill>
            <a:srgbClr val="FFCC99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Первые христиане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Картинка 55 из 1262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" y="1400175"/>
            <a:ext cx="76581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AutoShape 9"/>
          <p:cNvSpPr>
            <a:spLocks noChangeArrowheads="1"/>
          </p:cNvSpPr>
          <p:nvPr/>
        </p:nvSpPr>
        <p:spPr bwMode="auto">
          <a:xfrm>
            <a:off x="419100" y="15240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 descr="Картинка 81 из 1262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066800"/>
            <a:ext cx="8839200" cy="55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AutoShape 11"/>
          <p:cNvSpPr>
            <a:spLocks noChangeArrowheads="1"/>
          </p:cNvSpPr>
          <p:nvPr/>
        </p:nvSpPr>
        <p:spPr bwMode="auto">
          <a:xfrm>
            <a:off x="457200" y="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Картинка 2 из 15464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09600"/>
            <a:ext cx="8763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8" descr="Картинка 4 из 1562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228600"/>
            <a:ext cx="51212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 descr="Картинка 3 из 1562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228600"/>
            <a:ext cx="45878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2-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1" descr="Картинка 4 из 1257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371600"/>
            <a:ext cx="461168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12" descr="Картинка 8 из 12575">
            <a:hlinkClick r:id="rId5"/>
          </p:cNvPr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953000" y="1295400"/>
            <a:ext cx="3886200" cy="5334000"/>
          </a:xfrm>
        </p:spPr>
      </p:pic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457200" y="0"/>
            <a:ext cx="8496300" cy="12954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Что рассказывали первые христиане</a:t>
            </a:r>
          </a:p>
          <a:p>
            <a:pPr algn="ctr"/>
            <a:r>
              <a:rPr lang="ru-RU" sz="3200" b="1"/>
              <a:t>о жизни Иисуса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273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рассказывали первые христиане о жизни Иисуса</vt:lpstr>
      <vt:lpstr>Что рассказывали первые христиане о жизни Иисуса</vt:lpstr>
      <vt:lpstr>Презентация PowerPoint</vt:lpstr>
      <vt:lpstr>Презентация PowerPoint</vt:lpstr>
      <vt:lpstr>Презентация PowerPoint</vt:lpstr>
      <vt:lpstr>Что рассказывали первые христиане о жизни Иисуса</vt:lpstr>
      <vt:lpstr>Что рассказывали первые христиане о жизни Иисуса</vt:lpstr>
      <vt:lpstr>Кем были первые христиане</vt:lpstr>
      <vt:lpstr>Презентация PowerPoint</vt:lpstr>
      <vt:lpstr>Запишем определение: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Swetti</dc:creator>
  <cp:lastModifiedBy>Пользователь Windows</cp:lastModifiedBy>
  <cp:revision>4</cp:revision>
  <cp:lastPrinted>1601-01-01T00:00:00Z</cp:lastPrinted>
  <dcterms:created xsi:type="dcterms:W3CDTF">1601-01-01T00:00:00Z</dcterms:created>
  <dcterms:modified xsi:type="dcterms:W3CDTF">2017-05-11T11:29:54Z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