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2FF70-0FD6-42CA-8D28-E4D1205FDCF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19F73-CABC-4F35-9888-E1C73D6B7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lyisk.cerkov.ru/files/2016/10/%D1%8D%D0%BC%D0%B1%D0%BB%D0%B5%D0%BC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92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tchive.ru/res/media/img/oy800/work/009/216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9151854" cy="68853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Кондратенко  Гавриил Павлович «Зимний вечер»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otoloop.ru/images/930690_savras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0"/>
            <a:ext cx="9115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Саврасов Алексей Кондратьевич «Зима»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oombob.ru/img/picture/Oct/11/753d156efa59364f48b35ccba99df9ee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943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Шишкин Иван Иванович «Зима» 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Клевер Юрий Юрьевич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Зимний закат в еловом лесу»</a:t>
            </a:r>
          </a:p>
        </p:txBody>
      </p:sp>
      <p:pic>
        <p:nvPicPr>
          <p:cNvPr id="16386" name="Picture 2" descr="http://www.artscroll.ru/Images/2008/k/Klever_Yuliy_Yul'evich/00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1412776"/>
            <a:ext cx="3960440" cy="5376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rtsait.ru/art/m/meshersky/img/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870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Мещерский Арсений Иванович «Ледокол»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nity.stroyinf.ru/image/gallery1/s3/img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21378" cy="6885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Саврасов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Алексей Кондратьевич "Зимний пейзаж"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Кондратенко  Гавриил Павлович «Зимний вечер» </vt:lpstr>
      <vt:lpstr>Саврасов Алексей Кондратьевич «Зима» </vt:lpstr>
      <vt:lpstr>Шишкин Иван Иванович «Зима»  </vt:lpstr>
      <vt:lpstr> Клевер Юрий Юрьевич  «Зимний закат в еловом лесу»</vt:lpstr>
      <vt:lpstr>Мещерский Арсений Иванович «Ледокол»</vt:lpstr>
      <vt:lpstr>Саврасов Алексей Кондратьевич "Зимний пейзаж"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11</cp:revision>
  <dcterms:created xsi:type="dcterms:W3CDTF">2017-01-26T19:46:55Z</dcterms:created>
  <dcterms:modified xsi:type="dcterms:W3CDTF">2017-09-13T07:14:19Z</dcterms:modified>
</cp:coreProperties>
</file>