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1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A491C-C515-4192-B1D4-E7E8F7C328BC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89F52-FF32-4DD6-ADD3-26AD4AB580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645149" y="692696"/>
            <a:ext cx="7742664" cy="5319496"/>
            <a:chOff x="1146701" y="401749"/>
            <a:chExt cx="7165477" cy="56037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6701" y="401749"/>
              <a:ext cx="7165477" cy="33395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Arial" charset="0"/>
                </a:rPr>
                <a:t>Развитие познавательной мотивации детей старшего возраста через проектно-исследовательскую деятельность.</a:t>
              </a: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4741066"/>
              <a:ext cx="5084703" cy="1264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: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Незванова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 Г. А.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 МБДОУ д\с № 392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Г. Самара,  Самарская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область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2017</a:t>
              </a:r>
              <a:endParaRPr lang="ru-RU" dirty="0"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Итоги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924944"/>
            <a:ext cx="7772400" cy="3744416"/>
          </a:xfrm>
        </p:spPr>
        <p:txBody>
          <a:bodyPr>
            <a:noAutofit/>
          </a:bodyPr>
          <a:lstStyle/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предметно-пространственной среды.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совместная работа воспитателя с детьми во всех видах деятельности, активное участие родителей дало хороший результат, доставил детям радость и удовольствие, что предусматривает ФГОС ДО.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Литература;</a:t>
            </a:r>
          </a:p>
          <a:p>
            <a:pPr marL="457200" indent="-457200">
              <a:buAutoNum type="arabicParenR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«Деятельность дошкольников в детской экспериментальной лаборатории», М. П. Костюченко, Н. Р. Камалова, Волгоград, изд. «Учитель» 2012;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«Проектная деятельность старших дошкольников» В. Н. Журавлёва,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Волгоград, изд. «Учитель»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«Познавательная исследовательская деятельность в ДОУ» Тематические дни, Л. А. Королёва, Санкт- Петербург, «Детство-Пресс», 2016;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«Проектная деятельность в д\с», Т. В.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Гулидова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изд. «Учитель» Волгоград 2012;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«Природа. Сказки и игры для детей», Е. В.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М.: «Сфера», 2012.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Знакомим с окружающим миром детей 5-7 лет», Т. Н.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Вострухина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Л. А.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Кондрыкинская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М.: ТЦ «Сфера» 2012.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35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Актуальность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познание мира живой и неживой природы, установление причинно-следственных связей происходит успешнее в процессе опытнической деятельности и экспериментирования.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 вызывает огромный интерес у детей. Опыты словно фокусы.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предоставляют ребёнку возможность самому найти ответы на вопросы «как?» и «почему?».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экспериментов – один из способов развития детского мышления.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24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Проект «Почему говорят, что вода – это жизнь?»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8" y="1196752"/>
            <a:ext cx="8229600" cy="49803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Сформировать представление, что без воды невозможна жизнь человека и животных. </a:t>
            </a: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Изучить свойства воды в разных состояниях (жидкое, твёрдое, газообразное) опытным путём.</a:t>
            </a: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наблюдательность, любознательность, смекалку, кругозор. Воспитывать бережное отношение к воде.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14414" y="2204864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Задачи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Выяснить, что такое вода, откуда она берётся, какая бывает.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Почему вода есть в природе всегда?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Узнать, можно ли обойтись без воды?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Почему вода имеет разные состояния?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пытливость, любознательность в процессе работы, содействовать проявлению и развитию познавательной активности, логического мышления в процессе проведения игр, опытов с водой.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Учить самостоятельно составлять модели и использовать их в поисково-исследовательской деятельности.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6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мы употребляем воду  и не знаем ничего о ней.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Предполагаемый результат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получить представление о воде, её необходимости в жизнедеятельности человека.</a:t>
            </a:r>
          </a:p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92896"/>
            <a:ext cx="5376597" cy="403244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scene3d>
            <a:camera prst="orthographicFront"/>
            <a:lightRig rig="threePt" dir="t"/>
          </a:scene3d>
          <a:sp3d>
            <a:bevelT w="31750"/>
          </a:sp3d>
        </p:spPr>
      </p:pic>
    </p:spTree>
    <p:extLst>
      <p:ext uri="{BB962C8B-B14F-4D97-AF65-F5344CB8AC3E}">
        <p14:creationId xmlns:p14="http://schemas.microsoft.com/office/powerpoint/2010/main" val="72831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Технология реализации проекта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340768"/>
            <a:ext cx="7772400" cy="5184576"/>
          </a:xfrm>
        </p:spPr>
        <p:txBody>
          <a:bodyPr>
            <a:normAutofit/>
          </a:bodyPr>
          <a:lstStyle/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трёх вопросов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Что мы знаем о воде?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Что мы хотим узнать про воду?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 мы можем узнать?</a:t>
            </a: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068960"/>
            <a:ext cx="5076056" cy="369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Исследовательская деятельность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924944"/>
            <a:ext cx="7772400" cy="3816424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Дети переливают из одной бутылочки в другую –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льётся.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Цветной водой заполняют посуду разной формы –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формы,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т.к. в какую бы мы не налили она принимает ту же форму, что и посуда.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 с водой опускают чайную ложку, ложка хорошо видна –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•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Нюхают воду: она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запаха,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но, если вода из болота или из посуды, где была другая жидкость, она может приобретать другой запах.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 из стакана налить на стол –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растекается.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вода не имеет формы, растекается, значит, она жидкая. 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704856" cy="1031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В каком состоянии может быть вода?</a:t>
            </a:r>
          </a:p>
          <a:p>
            <a:r>
              <a:rPr lang="ru-RU" sz="2400" b="1" dirty="0" smtClean="0"/>
              <a:t>Опыты с водой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можно заморозить, она превратится в лёд (воспитатель раздаёт формочки со льдом). Вывод: вода может быть в твёрдом состоянии.</a:t>
            </a:r>
            <a:endParaRPr lang="ru-RU" sz="2400" b="1" dirty="0" smtClean="0"/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стакана с водой, один с горячей, другой с холодной. Накрыть их стеклом, что произойдёт (на стекле с горячей  водой образуется капельки воды – это пар). Вывод: вода может превращаться в пар.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Посмотрите в таз с водой, что вы видите? (себя и потолок). Вывод: вода может отражать предметы.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вами мокрый песок, палочкой сделайте следы, то же сделайте на воде. Что вы увидите? На песке остался след (песок – твёрдый), на воде не видно следов (она жидкая).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56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128792" cy="8969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РЕЗУЛЬТАТЫ ЭКСПЕРИМЕНТОВ В РИСУНКАХ, МОДЕЛЯХ, СХЕМАХ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11560" y="995472"/>
            <a:ext cx="3314667" cy="26746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300" y="3826007"/>
            <a:ext cx="3635896" cy="29443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26007"/>
            <a:ext cx="3240360" cy="294432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300" y="980728"/>
            <a:ext cx="36358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6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602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                                                Актуальность • Известно, что познание мира живой и неживой природы, установление причинно-следственных связей происходит успешнее в процессе опытнической деятельности и экспериментирования. • Исследовательская деятельность вызывает огромный интерес у детей. Опыты словно фокусы. • Исследования предоставляют ребёнку возможность самому найти ответы на вопросы «как?» и «почему?». • Постановка экспериментов – один из способов развития детского мышления.      </vt:lpstr>
      <vt:lpstr> Проект «Почему говорят, что вода – это жизнь?»</vt:lpstr>
      <vt:lpstr>                                                                                           Задачи • Выяснить, что такое вода, откуда она берётся, какая бывает. • Почему вода есть в природе всегда? • Узнать, можно ли обойтись без воды? • Почему вода имеет разные состояния? • Развивать пытливость, любознательность в процессе работы, содействовать проявлению и развитию познавательной активности, логического мышления в процессе проведения игр, опытов с водой. • Учить самостоятельно составлять модели и использовать их в поисково-исследовательской деятельности.  </vt:lpstr>
      <vt:lpstr>Проблема</vt:lpstr>
      <vt:lpstr>Технология реализации проекта </vt:lpstr>
      <vt:lpstr>Исследовательская деятельность</vt:lpstr>
      <vt:lpstr>Презентация PowerPoint</vt:lpstr>
      <vt:lpstr>РЕЗУЛЬТАТЫ ЭКСПЕРИМЕНТОВ В РИСУНКАХ, МОДЕЛЯХ, СХЕМАХ</vt:lpstr>
      <vt:lpstr>Итоги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Roma</cp:lastModifiedBy>
  <cp:revision>28</cp:revision>
  <dcterms:created xsi:type="dcterms:W3CDTF">2015-07-10T16:53:21Z</dcterms:created>
  <dcterms:modified xsi:type="dcterms:W3CDTF">2017-08-20T13:56:53Z</dcterms:modified>
</cp:coreProperties>
</file>