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1" r:id="rId14"/>
    <p:sldId id="270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2504"/>
    <a:srgbClr val="6A31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87" d="100"/>
          <a:sy n="87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7FC77-C6F2-4FA1-B118-3C1D1DC8B613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3C0FD-2F6E-4FCC-9BDF-0B194E320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667AF-B9A4-4FD2-BA07-566130AB857D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FF587-1F63-4620-9EAE-71E570763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F2B2A-E8F2-49CA-BA72-E1A8323AD36C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8F7AB-CF73-4360-BD7C-080632402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CBBB4-3608-488F-AC44-6F523D9887B9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AF5A8-7755-4681-9A95-DC6F2A501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68FEB-2709-4112-8FF2-85CA5A5C9610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53707-4549-4A63-8445-A21D825A8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AAFD0-87D4-4E20-B0F4-411EEF57AD77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EBBC2-F47D-496C-8644-DBDD29260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6D835-E2A2-418D-953E-1534749E7808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B51F-DABA-4D2B-8EB4-154C8133D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18163-859B-49C0-BBEA-3A0DD82ACA02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9D1CB-91BD-41D3-9EC6-83C1FFF3D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59137-8622-4B2E-A3AE-68572497DC45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8FE11-49C6-45ED-925B-4B69DB3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44A63-B74A-45DF-9B32-A3AE5760C445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ECAE-572C-4276-B866-D7212D0E5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D3DE0-2C43-4C9D-9C7A-8675E4E2E885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8B4DF-2DD8-4CAB-924C-DB7050D09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D77FB5-C07A-4E69-B36F-338426AF377F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A9D712-CEBD-49E5-A52B-2D7E0E61E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1" r:id="rId2"/>
    <p:sldLayoutId id="2147483853" r:id="rId3"/>
    <p:sldLayoutId id="2147483850" r:id="rId4"/>
    <p:sldLayoutId id="2147483849" r:id="rId5"/>
    <p:sldLayoutId id="2147483848" r:id="rId6"/>
    <p:sldLayoutId id="2147483847" r:id="rId7"/>
    <p:sldLayoutId id="2147483846" r:id="rId8"/>
    <p:sldLayoutId id="2147483854" r:id="rId9"/>
    <p:sldLayoutId id="2147483845" r:id="rId10"/>
    <p:sldLayoutId id="214748384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53515E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53515E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53515E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53515E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53515E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53515E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53515E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53515E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53515E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53515E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556792"/>
            <a:ext cx="8496944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«Занятия по противопожарной безопасности в детском саду»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980728"/>
            <a:ext cx="504056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Презентация на тему: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4221088"/>
            <a:ext cx="5256584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Выполнила: воспитатель старшей группы «Пчелки», МБДОУ «Детский сад общеразвивающего вида № 157», Ивашкина Н. В.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г. Воронеж 2017г.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5894" y="5229200"/>
            <a:ext cx="784887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Все мероприятия, проводимые в детском саду, направлены на профилактику возникновения пожара, а также на формирование осознанного  безопасного поведения дома, в лесу, на улице и в других общественных местах.</a:t>
            </a:r>
          </a:p>
        </p:txBody>
      </p:sp>
      <p:pic>
        <p:nvPicPr>
          <p:cNvPr id="22530" name="Picture 2" descr="C:\Users\SH\Desktop\Презентация\IMG_76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7475" y="115888"/>
            <a:ext cx="635317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5894" y="5437673"/>
            <a:ext cx="7848872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В нашем детском саду регулярно проводятся конкурсы рисунков и поделок по пропаганде противопожарной безопасности.</a:t>
            </a:r>
          </a:p>
        </p:txBody>
      </p:sp>
      <p:pic>
        <p:nvPicPr>
          <p:cNvPr id="23554" name="Picture 3" descr="IMG_770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260350"/>
            <a:ext cx="5616575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IMG_353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736850"/>
            <a:ext cx="4537075" cy="3937000"/>
          </a:xfrm>
          <a:prstGeom prst="rect">
            <a:avLst/>
          </a:prstGeom>
          <a:noFill/>
        </p:spPr>
      </p:pic>
      <p:pic>
        <p:nvPicPr>
          <p:cNvPr id="29701" name="Picture 5" descr="IMG_354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88913"/>
            <a:ext cx="4176713" cy="3935412"/>
          </a:xfrm>
          <a:prstGeom prst="rect">
            <a:avLst/>
          </a:prstGeom>
          <a:noFill/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50825" y="404813"/>
            <a:ext cx="4033838" cy="10064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5025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Сотрудники добровольной пожарной дружины частые гости в нашем саду.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4859338" y="4652963"/>
            <a:ext cx="4033837" cy="11906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Дети ждут их с нетерпением. Конкурсы, викторины и эстафеты не оставляют равнодушными никого.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IMG_77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329237" cy="3552825"/>
          </a:xfrm>
          <a:prstGeom prst="rect">
            <a:avLst/>
          </a:prstGeom>
          <a:noFill/>
        </p:spPr>
      </p:pic>
      <p:pic>
        <p:nvPicPr>
          <p:cNvPr id="31749" name="Picture 5" descr="IMG_772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063" y="3141663"/>
            <a:ext cx="5976937" cy="352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IMG_356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708275"/>
            <a:ext cx="2592388" cy="3959225"/>
          </a:xfrm>
          <a:prstGeom prst="rect">
            <a:avLst/>
          </a:prstGeom>
          <a:noFill/>
        </p:spPr>
      </p:pic>
      <p:pic>
        <p:nvPicPr>
          <p:cNvPr id="30725" name="Picture 5" descr="IMG_770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940425" cy="3876675"/>
          </a:xfrm>
          <a:prstGeom prst="rect">
            <a:avLst/>
          </a:prstGeom>
          <a:noFill/>
        </p:spPr>
      </p:pic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684213" y="4724400"/>
            <a:ext cx="489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Лучшие из лучших получают грамоты и призы.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03102" y="5518972"/>
            <a:ext cx="474089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Спасибо за внимание.</a:t>
            </a:r>
          </a:p>
        </p:txBody>
      </p:sp>
      <p:pic>
        <p:nvPicPr>
          <p:cNvPr id="24578" name="Picture 2" descr="C:\Users\SH\Desktop\Презентация\IMG_76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4125913" cy="634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algn="ctr" eaLnBrk="1" hangingPunct="1"/>
            <a:r>
              <a:rPr lang="ru-RU" sz="7200" smtClean="0"/>
              <a:t>или 112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04624" y="1124744"/>
            <a:ext cx="7175351" cy="1793167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8800" dirty="0" smtClean="0"/>
              <a:t>Помни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пожаре звони</a:t>
            </a:r>
            <a:br>
              <a:rPr lang="ru-RU" dirty="0" smtClean="0"/>
            </a:br>
            <a:r>
              <a:rPr lang="ru-RU" sz="10000" dirty="0"/>
              <a:t>0</a:t>
            </a:r>
            <a:r>
              <a:rPr lang="ru-RU" sz="10000" dirty="0" smtClean="0"/>
              <a:t>1</a:t>
            </a:r>
            <a:endParaRPr lang="ru-RU" sz="1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cdn.minval.az/2016/03/orig_b1c5481956ff85cca925e9683e8362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170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1340768"/>
            <a:ext cx="792088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glow rad="228600">
                    <a:srgbClr val="C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Пожары – это самые распространенные чрезвычайные происшествия.  В По статистике МЧС в 2016 году в пожарах погибло  4 549 человек. Получили травмы – 4997 человек. Сгорело домов и строений – 2319506. Было зафиксировано 20 тысяч лесных пожаров, пожаров по причине детской шалости – 1033.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SH\Desktop\Презентация\IMG_76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404813"/>
            <a:ext cx="6083300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55576" y="5229200"/>
            <a:ext cx="7992888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Детская противопожарная безопасность – это целый ряд образовательных, воспитательных и профилактических мероприятий.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5894" y="5229200"/>
            <a:ext cx="7848872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В нашем детском саду регулярно проводится работа по обучению дошкольников правилам противопожарной безопасности.</a:t>
            </a:r>
          </a:p>
        </p:txBody>
      </p:sp>
      <p:pic>
        <p:nvPicPr>
          <p:cNvPr id="16386" name="Picture 2" descr="C:\Users\SH\Desktop\Презентация\IMG_76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36550"/>
            <a:ext cx="7726363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5894" y="5673442"/>
            <a:ext cx="784887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Детям в самой доступной форме даются первоначальные знания по противопожарной безопасности.</a:t>
            </a:r>
          </a:p>
        </p:txBody>
      </p:sp>
      <p:pic>
        <p:nvPicPr>
          <p:cNvPr id="17410" name="Picture 2" descr="C:\Users\SH\Desktop\Презентация\IMG_76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404813"/>
            <a:ext cx="5951537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5894" y="5229200"/>
            <a:ext cx="7848872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В группе с детьми мы проводим различные мероприятия, направленные на  предупреждение несчастных случаев при возникновении пожара.</a:t>
            </a:r>
          </a:p>
        </p:txBody>
      </p:sp>
      <p:pic>
        <p:nvPicPr>
          <p:cNvPr id="18434" name="Picture 2" descr="C:\Users\SH\Desktop\Презентация\IMG_76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260350"/>
            <a:ext cx="6542087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5894" y="5229200"/>
            <a:ext cx="7848872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В доступной игровой форме рассматриваем и обыгрываем проблемные ситуации, предупреждающие детские шалости с огнем.</a:t>
            </a:r>
          </a:p>
        </p:txBody>
      </p:sp>
      <p:pic>
        <p:nvPicPr>
          <p:cNvPr id="19458" name="Picture 2" descr="C:\Users\SH\Desktop\Презентация\IMG_76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425" y="115888"/>
            <a:ext cx="6643688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5894" y="5229200"/>
            <a:ext cx="7848872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Правила противопожарной безопасности для детей должны стать привычкой, умением находить  выход в сложившейся ситуации.</a:t>
            </a:r>
          </a:p>
        </p:txBody>
      </p:sp>
      <p:pic>
        <p:nvPicPr>
          <p:cNvPr id="20482" name="Picture 2" descr="C:\Users\SH\Desktop\Презентация\IMG_769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3" y="115888"/>
            <a:ext cx="5532437" cy="505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5894" y="5229200"/>
            <a:ext cx="784887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Для  проведения игр по привитию практических навыков поведения детей при угрозе пожара в группе создана предметно – развивающая среда, позволяющая закрепить  полученные знания детей.</a:t>
            </a:r>
          </a:p>
        </p:txBody>
      </p:sp>
      <p:pic>
        <p:nvPicPr>
          <p:cNvPr id="21506" name="Picture 2" descr="C:\Users\SH\Desktop\Презентация\IMG_77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38" y="115888"/>
            <a:ext cx="7545387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92</TotalTime>
  <Words>265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Помни при пожаре звони 01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</dc:creator>
  <cp:lastModifiedBy>SH</cp:lastModifiedBy>
  <cp:revision>10</cp:revision>
  <dcterms:created xsi:type="dcterms:W3CDTF">2017-03-30T17:42:46Z</dcterms:created>
  <dcterms:modified xsi:type="dcterms:W3CDTF">2017-09-13T18:15:57Z</dcterms:modified>
</cp:coreProperties>
</file>