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4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6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4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77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9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8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08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56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8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69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0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F52C9-F485-485B-B8DE-27E4764346BD}" type="datetimeFigureOut">
              <a:rPr lang="ru-RU" smtClean="0"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E6D06-EFBB-45D0-93CB-D3BF3ACEEB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im3-tub-ru.yandex.net/i?id=22cb66f6b44e10b37766afbeb0c283ce-l&amp;n=1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79" b="8929"/>
          <a:stretch/>
        </p:blipFill>
        <p:spPr bwMode="auto">
          <a:xfrm>
            <a:off x="3801260" y="1916832"/>
            <a:ext cx="4608512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6440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pedsovet.su/_ld/416/951496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247" y="0"/>
            <a:ext cx="91704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I:\DCIM\100SSCAM\SDC153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80928"/>
            <a:ext cx="4248473" cy="348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I:\DCIM\100SSCAM\SDC1534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816424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291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416/951496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8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I:\DCIM\100SSCAM\SDC153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37202"/>
            <a:ext cx="4238802" cy="294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I:\DCIM\100SSCAM\SDC1533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8"/>
          <a:stretch/>
        </p:blipFill>
        <p:spPr bwMode="auto">
          <a:xfrm>
            <a:off x="6084168" y="737202"/>
            <a:ext cx="2232248" cy="242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I:\DCIM\100SSCAM\SDC15336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89"/>
          <a:stretch/>
        </p:blipFill>
        <p:spPr bwMode="auto">
          <a:xfrm>
            <a:off x="3995936" y="3933056"/>
            <a:ext cx="2323016" cy="2381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014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416/951496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I:\DCIM\100SSCAM\SDC1531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8168" r="6" b="598"/>
          <a:stretch/>
        </p:blipFill>
        <p:spPr bwMode="auto">
          <a:xfrm>
            <a:off x="445662" y="332656"/>
            <a:ext cx="5940425" cy="406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I:\DCIM\100SSCAM\SDC1532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4" b="24993"/>
          <a:stretch/>
        </p:blipFill>
        <p:spPr bwMode="auto">
          <a:xfrm>
            <a:off x="2771800" y="4077072"/>
            <a:ext cx="5940425" cy="2452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7949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416/951496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boatdiler.ru/photos/detskiestihotvoreniya-mame-s-8-marta-dlya-detskogo-sada-97108-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36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8507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3</cp:revision>
  <dcterms:created xsi:type="dcterms:W3CDTF">2017-03-05T15:17:00Z</dcterms:created>
  <dcterms:modified xsi:type="dcterms:W3CDTF">2017-03-09T19:19:41Z</dcterms:modified>
</cp:coreProperties>
</file>