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2532F1-8CDD-4481-B006-AC084E036F95}" type="doc">
      <dgm:prSet loTypeId="urn:microsoft.com/office/officeart/2005/8/layout/arrow4" loCatId="relationship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CC7A44D3-674D-492C-9E7D-CAED6FF621E0}">
      <dgm:prSet phldrT="[Текст]"/>
      <dgm:spPr/>
      <dgm:t>
        <a:bodyPr/>
        <a:lstStyle/>
        <a:p>
          <a:pPr algn="ctr"/>
          <a:r>
            <a:rPr lang="ru-RU" dirty="0" smtClean="0"/>
            <a:t>Как быть родителем школьника -</a:t>
          </a:r>
          <a:endParaRPr lang="ru-RU" dirty="0"/>
        </a:p>
      </dgm:t>
    </dgm:pt>
    <dgm:pt modelId="{3A324563-8AFB-48F7-A271-539B6430B00F}" type="parTrans" cxnId="{3B54E55A-61B5-4364-A36D-3A66FE1944CA}">
      <dgm:prSet/>
      <dgm:spPr/>
      <dgm:t>
        <a:bodyPr/>
        <a:lstStyle/>
        <a:p>
          <a:endParaRPr lang="ru-RU"/>
        </a:p>
      </dgm:t>
    </dgm:pt>
    <dgm:pt modelId="{8F68732A-8C21-48F0-8E2D-F4B8A447DDEC}" type="sibTrans" cxnId="{3B54E55A-61B5-4364-A36D-3A66FE1944CA}">
      <dgm:prSet/>
      <dgm:spPr/>
      <dgm:t>
        <a:bodyPr/>
        <a:lstStyle/>
        <a:p>
          <a:endParaRPr lang="ru-RU"/>
        </a:p>
      </dgm:t>
    </dgm:pt>
    <dgm:pt modelId="{7A993F07-E9B6-4BC7-9168-49CE2D6C5939}">
      <dgm:prSet phldrT="[Текст]"/>
      <dgm:spPr/>
      <dgm:t>
        <a:bodyPr/>
        <a:lstStyle/>
        <a:p>
          <a:pPr algn="ctr"/>
          <a:r>
            <a:rPr lang="ru-RU" dirty="0" smtClean="0"/>
            <a:t>советы от учителя</a:t>
          </a:r>
          <a:endParaRPr lang="ru-RU" dirty="0"/>
        </a:p>
      </dgm:t>
    </dgm:pt>
    <dgm:pt modelId="{E559695E-8F4A-468C-A201-EA1A15E47D9C}" type="parTrans" cxnId="{36F772BD-405E-4A62-BFB0-09D28CDF33A8}">
      <dgm:prSet/>
      <dgm:spPr/>
      <dgm:t>
        <a:bodyPr/>
        <a:lstStyle/>
        <a:p>
          <a:endParaRPr lang="ru-RU"/>
        </a:p>
      </dgm:t>
    </dgm:pt>
    <dgm:pt modelId="{5690B65A-21E3-4CBE-BE0F-444C136C68CC}" type="sibTrans" cxnId="{36F772BD-405E-4A62-BFB0-09D28CDF33A8}">
      <dgm:prSet/>
      <dgm:spPr/>
      <dgm:t>
        <a:bodyPr/>
        <a:lstStyle/>
        <a:p>
          <a:endParaRPr lang="ru-RU"/>
        </a:p>
      </dgm:t>
    </dgm:pt>
    <dgm:pt modelId="{539FD702-0E9F-4D44-8838-860D9C4D4F9B}" type="pres">
      <dgm:prSet presAssocID="{7D2532F1-8CDD-4481-B006-AC084E036F95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D57E034-A945-48F4-A380-20AF27D66AEE}" type="pres">
      <dgm:prSet presAssocID="{CC7A44D3-674D-492C-9E7D-CAED6FF621E0}" presName="upArrow" presStyleLbl="node1" presStyleIdx="0" presStyleCnt="2"/>
      <dgm:spPr>
        <a:solidFill>
          <a:schemeClr val="accent1">
            <a:lumMod val="40000"/>
            <a:lumOff val="60000"/>
          </a:schemeClr>
        </a:solidFill>
      </dgm:spPr>
    </dgm:pt>
    <dgm:pt modelId="{5856CF83-3741-4515-8705-4BB485BABCE2}" type="pres">
      <dgm:prSet presAssocID="{CC7A44D3-674D-492C-9E7D-CAED6FF621E0}" presName="upArrowText" presStyleLbl="revTx" presStyleIdx="0" presStyleCnt="2" custScaleX="90830" custScaleY="81608" custLinFactNeighborX="8438" custLinFactNeighborY="-229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B1ED72-2B6A-4229-98C1-30BA3DD1EC87}" type="pres">
      <dgm:prSet presAssocID="{7A993F07-E9B6-4BC7-9168-49CE2D6C5939}" presName="downArrow" presStyleLbl="node1" presStyleIdx="1" presStyleCnt="2"/>
      <dgm:spPr>
        <a:solidFill>
          <a:schemeClr val="accent1">
            <a:lumMod val="75000"/>
          </a:schemeClr>
        </a:solidFill>
      </dgm:spPr>
    </dgm:pt>
    <dgm:pt modelId="{805C823C-19A3-4611-B460-E4C32CBDDAB2}" type="pres">
      <dgm:prSet presAssocID="{7A993F07-E9B6-4BC7-9168-49CE2D6C5939}" presName="downArrowText" presStyleLbl="revTx" presStyleIdx="1" presStyleCnt="2" custLinFactNeighborX="-6062" custLinFactNeighborY="-2327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B54E55A-61B5-4364-A36D-3A66FE1944CA}" srcId="{7D2532F1-8CDD-4481-B006-AC084E036F95}" destId="{CC7A44D3-674D-492C-9E7D-CAED6FF621E0}" srcOrd="0" destOrd="0" parTransId="{3A324563-8AFB-48F7-A271-539B6430B00F}" sibTransId="{8F68732A-8C21-48F0-8E2D-F4B8A447DDEC}"/>
    <dgm:cxn modelId="{36F772BD-405E-4A62-BFB0-09D28CDF33A8}" srcId="{7D2532F1-8CDD-4481-B006-AC084E036F95}" destId="{7A993F07-E9B6-4BC7-9168-49CE2D6C5939}" srcOrd="1" destOrd="0" parTransId="{E559695E-8F4A-468C-A201-EA1A15E47D9C}" sibTransId="{5690B65A-21E3-4CBE-BE0F-444C136C68CC}"/>
    <dgm:cxn modelId="{6420576E-3885-4F65-A785-16CA6158361A}" type="presOf" srcId="{CC7A44D3-674D-492C-9E7D-CAED6FF621E0}" destId="{5856CF83-3741-4515-8705-4BB485BABCE2}" srcOrd="0" destOrd="0" presId="urn:microsoft.com/office/officeart/2005/8/layout/arrow4"/>
    <dgm:cxn modelId="{F6D7EA74-4322-43B4-B8F1-036E6038855C}" type="presOf" srcId="{7D2532F1-8CDD-4481-B006-AC084E036F95}" destId="{539FD702-0E9F-4D44-8838-860D9C4D4F9B}" srcOrd="0" destOrd="0" presId="urn:microsoft.com/office/officeart/2005/8/layout/arrow4"/>
    <dgm:cxn modelId="{52CF3E66-04FE-4270-AC0B-FD39D6D5597E}" type="presOf" srcId="{7A993F07-E9B6-4BC7-9168-49CE2D6C5939}" destId="{805C823C-19A3-4611-B460-E4C32CBDDAB2}" srcOrd="0" destOrd="0" presId="urn:microsoft.com/office/officeart/2005/8/layout/arrow4"/>
    <dgm:cxn modelId="{2EDD57AA-AEE5-404D-B8F9-1965DBE22D08}" type="presParOf" srcId="{539FD702-0E9F-4D44-8838-860D9C4D4F9B}" destId="{DD57E034-A945-48F4-A380-20AF27D66AEE}" srcOrd="0" destOrd="0" presId="urn:microsoft.com/office/officeart/2005/8/layout/arrow4"/>
    <dgm:cxn modelId="{8A96CB98-D676-491A-A2C3-CF289D382947}" type="presParOf" srcId="{539FD702-0E9F-4D44-8838-860D9C4D4F9B}" destId="{5856CF83-3741-4515-8705-4BB485BABCE2}" srcOrd="1" destOrd="0" presId="urn:microsoft.com/office/officeart/2005/8/layout/arrow4"/>
    <dgm:cxn modelId="{3E4A530F-CFA0-4E7D-BBC4-7EFA69E93331}" type="presParOf" srcId="{539FD702-0E9F-4D44-8838-860D9C4D4F9B}" destId="{AAB1ED72-2B6A-4229-98C1-30BA3DD1EC87}" srcOrd="2" destOrd="0" presId="urn:microsoft.com/office/officeart/2005/8/layout/arrow4"/>
    <dgm:cxn modelId="{809431DD-3533-4671-82A6-99AF3B1D7E4C}" type="presParOf" srcId="{539FD702-0E9F-4D44-8838-860D9C4D4F9B}" destId="{805C823C-19A3-4611-B460-E4C32CBDDAB2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2B4EC12-F87A-41BC-96AB-88BCE0330B3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5913343-7BEE-4C0C-BBB2-82995054A409}">
      <dgm:prSet phldrT="[Текст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Закон «Об образовании в Российской федерации»</a:t>
          </a:r>
          <a:endParaRPr lang="ru-RU" dirty="0"/>
        </a:p>
      </dgm:t>
    </dgm:pt>
    <dgm:pt modelId="{AAF1D2B3-E189-4558-803A-49E832064535}" type="parTrans" cxnId="{C801E5DA-CFB1-47ED-AB01-69731584DAF0}">
      <dgm:prSet/>
      <dgm:spPr/>
      <dgm:t>
        <a:bodyPr/>
        <a:lstStyle/>
        <a:p>
          <a:endParaRPr lang="ru-RU"/>
        </a:p>
      </dgm:t>
    </dgm:pt>
    <dgm:pt modelId="{7BC5EA98-C00E-4ED2-97BB-F2C2EDDC9EED}" type="sibTrans" cxnId="{C801E5DA-CFB1-47ED-AB01-69731584DAF0}">
      <dgm:prSet/>
      <dgm:spPr/>
      <dgm:t>
        <a:bodyPr/>
        <a:lstStyle/>
        <a:p>
          <a:endParaRPr lang="ru-RU"/>
        </a:p>
      </dgm:t>
    </dgm:pt>
    <dgm:pt modelId="{E786A482-1772-4AF6-B22F-342AE1334D23}" type="asst">
      <dgm:prSet phldrT="[Текст]"/>
      <dgm:spPr/>
      <dgm:t>
        <a:bodyPr/>
        <a:lstStyle/>
        <a:p>
          <a:r>
            <a:rPr lang="ru-RU" dirty="0" smtClean="0"/>
            <a:t>Родители – участники образовательных отношений</a:t>
          </a:r>
          <a:endParaRPr lang="ru-RU" dirty="0"/>
        </a:p>
      </dgm:t>
    </dgm:pt>
    <dgm:pt modelId="{7D384ED0-94AC-4663-B32B-9399B2CD526D}" type="parTrans" cxnId="{5342B5E3-2055-40B3-B9F6-8C90BC6F5390}">
      <dgm:prSet/>
      <dgm:spPr/>
      <dgm:t>
        <a:bodyPr/>
        <a:lstStyle/>
        <a:p>
          <a:endParaRPr lang="ru-RU"/>
        </a:p>
      </dgm:t>
    </dgm:pt>
    <dgm:pt modelId="{DAF993FA-6BE2-408C-8873-82BC18B1A8C3}" type="sibTrans" cxnId="{5342B5E3-2055-40B3-B9F6-8C90BC6F5390}">
      <dgm:prSet/>
      <dgm:spPr/>
      <dgm:t>
        <a:bodyPr/>
        <a:lstStyle/>
        <a:p>
          <a:endParaRPr lang="ru-RU"/>
        </a:p>
      </dgm:t>
    </dgm:pt>
    <dgm:pt modelId="{E386409B-7AF4-48FF-9917-FE4D01408071}">
      <dgm:prSet phldrT="[Текст]"/>
      <dgm:spPr/>
      <dgm:t>
        <a:bodyPr/>
        <a:lstStyle/>
        <a:p>
          <a:r>
            <a:rPr lang="ru-RU" dirty="0" smtClean="0"/>
            <a:t>Права</a:t>
          </a:r>
          <a:endParaRPr lang="ru-RU" dirty="0"/>
        </a:p>
      </dgm:t>
    </dgm:pt>
    <dgm:pt modelId="{94F13376-CEFF-46CE-96B7-BECC9BC29E6B}" type="parTrans" cxnId="{C167AE30-EBD6-4734-896F-6ECCD46DE709}">
      <dgm:prSet/>
      <dgm:spPr/>
      <dgm:t>
        <a:bodyPr/>
        <a:lstStyle/>
        <a:p>
          <a:endParaRPr lang="ru-RU"/>
        </a:p>
      </dgm:t>
    </dgm:pt>
    <dgm:pt modelId="{327F858D-D67F-4ACF-A7AA-161A7EBED4D2}" type="sibTrans" cxnId="{C167AE30-EBD6-4734-896F-6ECCD46DE709}">
      <dgm:prSet/>
      <dgm:spPr/>
      <dgm:t>
        <a:bodyPr/>
        <a:lstStyle/>
        <a:p>
          <a:endParaRPr lang="ru-RU"/>
        </a:p>
      </dgm:t>
    </dgm:pt>
    <dgm:pt modelId="{CD4CD329-C850-4BAE-91CD-EFDC5A0D734E}">
      <dgm:prSet phldrT="[Текст]"/>
      <dgm:spPr/>
      <dgm:t>
        <a:bodyPr/>
        <a:lstStyle/>
        <a:p>
          <a:r>
            <a:rPr lang="ru-RU" dirty="0" smtClean="0"/>
            <a:t>Обязанности</a:t>
          </a:r>
          <a:endParaRPr lang="ru-RU" dirty="0"/>
        </a:p>
      </dgm:t>
    </dgm:pt>
    <dgm:pt modelId="{A82FBD19-3880-4F21-AA17-445B006B5790}" type="parTrans" cxnId="{2A30FBF7-0770-48CD-9D36-79939E039AD8}">
      <dgm:prSet/>
      <dgm:spPr/>
      <dgm:t>
        <a:bodyPr/>
        <a:lstStyle/>
        <a:p>
          <a:endParaRPr lang="ru-RU"/>
        </a:p>
      </dgm:t>
    </dgm:pt>
    <dgm:pt modelId="{CC2523F4-F890-4362-9F53-BB8E7B3BD125}" type="sibTrans" cxnId="{2A30FBF7-0770-48CD-9D36-79939E039AD8}">
      <dgm:prSet/>
      <dgm:spPr/>
      <dgm:t>
        <a:bodyPr/>
        <a:lstStyle/>
        <a:p>
          <a:endParaRPr lang="ru-RU"/>
        </a:p>
      </dgm:t>
    </dgm:pt>
    <dgm:pt modelId="{EE5FDCC8-39A2-4DA6-875B-78258822C2FC}">
      <dgm:prSet phldrT="[Текст]"/>
      <dgm:spPr/>
      <dgm:t>
        <a:bodyPr/>
        <a:lstStyle/>
        <a:p>
          <a:r>
            <a:rPr lang="ru-RU" dirty="0" smtClean="0"/>
            <a:t>Свои ожидания, представления, требования</a:t>
          </a:r>
          <a:endParaRPr lang="ru-RU" dirty="0"/>
        </a:p>
      </dgm:t>
    </dgm:pt>
    <dgm:pt modelId="{A1367B30-AA31-4806-885F-93C67BC7D93C}" type="parTrans" cxnId="{E1069D3D-1B63-4FB3-A2D4-3C44E3275744}">
      <dgm:prSet/>
      <dgm:spPr/>
      <dgm:t>
        <a:bodyPr/>
        <a:lstStyle/>
        <a:p>
          <a:endParaRPr lang="ru-RU"/>
        </a:p>
      </dgm:t>
    </dgm:pt>
    <dgm:pt modelId="{622ABD3D-5092-4569-B76E-F6EFA957ADF2}" type="sibTrans" cxnId="{E1069D3D-1B63-4FB3-A2D4-3C44E3275744}">
      <dgm:prSet/>
      <dgm:spPr/>
      <dgm:t>
        <a:bodyPr/>
        <a:lstStyle/>
        <a:p>
          <a:endParaRPr lang="ru-RU"/>
        </a:p>
      </dgm:t>
    </dgm:pt>
    <dgm:pt modelId="{ADEF0A25-85C5-4EC9-9476-1808BF630CBF}" type="pres">
      <dgm:prSet presAssocID="{62B4EC12-F87A-41BC-96AB-88BCE0330B3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8679743-2816-4EEA-98AB-B9B9321BF26B}" type="pres">
      <dgm:prSet presAssocID="{D5913343-7BEE-4C0C-BBB2-82995054A409}" presName="hierRoot1" presStyleCnt="0">
        <dgm:presLayoutVars>
          <dgm:hierBranch val="init"/>
        </dgm:presLayoutVars>
      </dgm:prSet>
      <dgm:spPr/>
    </dgm:pt>
    <dgm:pt modelId="{EB83816D-715A-417F-819E-3FD24EFCB07A}" type="pres">
      <dgm:prSet presAssocID="{D5913343-7BEE-4C0C-BBB2-82995054A409}" presName="rootComposite1" presStyleCnt="0"/>
      <dgm:spPr/>
    </dgm:pt>
    <dgm:pt modelId="{2E345730-0EE8-439C-BB5D-381A0794C77C}" type="pres">
      <dgm:prSet presAssocID="{D5913343-7BEE-4C0C-BBB2-82995054A409}" presName="rootText1" presStyleLbl="node0" presStyleIdx="0" presStyleCnt="1" custScaleX="254342" custScaleY="1077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33E4810-7297-4057-BCAE-9FFEED1F7B97}" type="pres">
      <dgm:prSet presAssocID="{D5913343-7BEE-4C0C-BBB2-82995054A409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022BA0E-85E7-49C5-8FB5-BD80297109E2}" type="pres">
      <dgm:prSet presAssocID="{D5913343-7BEE-4C0C-BBB2-82995054A409}" presName="hierChild2" presStyleCnt="0"/>
      <dgm:spPr/>
    </dgm:pt>
    <dgm:pt modelId="{2BBFA60A-EEE3-4A40-B0D2-C71A4D00B5DB}" type="pres">
      <dgm:prSet presAssocID="{94F13376-CEFF-46CE-96B7-BECC9BC29E6B}" presName="Name37" presStyleLbl="parChTrans1D2" presStyleIdx="0" presStyleCnt="4"/>
      <dgm:spPr/>
      <dgm:t>
        <a:bodyPr/>
        <a:lstStyle/>
        <a:p>
          <a:endParaRPr lang="ru-RU"/>
        </a:p>
      </dgm:t>
    </dgm:pt>
    <dgm:pt modelId="{8F35CE58-2131-4640-9E56-9DE90CC35E13}" type="pres">
      <dgm:prSet presAssocID="{E386409B-7AF4-48FF-9917-FE4D01408071}" presName="hierRoot2" presStyleCnt="0">
        <dgm:presLayoutVars>
          <dgm:hierBranch val="init"/>
        </dgm:presLayoutVars>
      </dgm:prSet>
      <dgm:spPr/>
    </dgm:pt>
    <dgm:pt modelId="{2F32C1B5-90D5-404A-B4F8-5BC8BDD7228A}" type="pres">
      <dgm:prSet presAssocID="{E386409B-7AF4-48FF-9917-FE4D01408071}" presName="rootComposite" presStyleCnt="0"/>
      <dgm:spPr/>
    </dgm:pt>
    <dgm:pt modelId="{3B896387-837B-49B3-BF35-159AD8CD13A4}" type="pres">
      <dgm:prSet presAssocID="{E386409B-7AF4-48FF-9917-FE4D0140807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A355659-03EF-421C-8708-9F1E417364EA}" type="pres">
      <dgm:prSet presAssocID="{E386409B-7AF4-48FF-9917-FE4D01408071}" presName="rootConnector" presStyleLbl="node2" presStyleIdx="0" presStyleCnt="3"/>
      <dgm:spPr/>
      <dgm:t>
        <a:bodyPr/>
        <a:lstStyle/>
        <a:p>
          <a:endParaRPr lang="ru-RU"/>
        </a:p>
      </dgm:t>
    </dgm:pt>
    <dgm:pt modelId="{668B04AB-E45A-4AD2-821F-9EDEDA6DC3D7}" type="pres">
      <dgm:prSet presAssocID="{E386409B-7AF4-48FF-9917-FE4D01408071}" presName="hierChild4" presStyleCnt="0"/>
      <dgm:spPr/>
    </dgm:pt>
    <dgm:pt modelId="{C6972535-6990-4B3C-8BE3-16EA3B2C3D57}" type="pres">
      <dgm:prSet presAssocID="{E386409B-7AF4-48FF-9917-FE4D01408071}" presName="hierChild5" presStyleCnt="0"/>
      <dgm:spPr/>
    </dgm:pt>
    <dgm:pt modelId="{9D766DA0-D230-4CC6-AE38-955C30FFC917}" type="pres">
      <dgm:prSet presAssocID="{A82FBD19-3880-4F21-AA17-445B006B5790}" presName="Name37" presStyleLbl="parChTrans1D2" presStyleIdx="1" presStyleCnt="4"/>
      <dgm:spPr/>
      <dgm:t>
        <a:bodyPr/>
        <a:lstStyle/>
        <a:p>
          <a:endParaRPr lang="ru-RU"/>
        </a:p>
      </dgm:t>
    </dgm:pt>
    <dgm:pt modelId="{AFB39F7A-F00C-4FDF-AB9B-9FC62C26531F}" type="pres">
      <dgm:prSet presAssocID="{CD4CD329-C850-4BAE-91CD-EFDC5A0D734E}" presName="hierRoot2" presStyleCnt="0">
        <dgm:presLayoutVars>
          <dgm:hierBranch val="init"/>
        </dgm:presLayoutVars>
      </dgm:prSet>
      <dgm:spPr/>
    </dgm:pt>
    <dgm:pt modelId="{8B780A0C-FEF2-433E-A348-F145608233E0}" type="pres">
      <dgm:prSet presAssocID="{CD4CD329-C850-4BAE-91CD-EFDC5A0D734E}" presName="rootComposite" presStyleCnt="0"/>
      <dgm:spPr/>
    </dgm:pt>
    <dgm:pt modelId="{9C0ED0BC-3B43-42A9-BAA9-1893A3E52CC8}" type="pres">
      <dgm:prSet presAssocID="{CD4CD329-C850-4BAE-91CD-EFDC5A0D734E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4312C1-CE99-4C75-94E6-FDF12F1B1E12}" type="pres">
      <dgm:prSet presAssocID="{CD4CD329-C850-4BAE-91CD-EFDC5A0D734E}" presName="rootConnector" presStyleLbl="node2" presStyleIdx="1" presStyleCnt="3"/>
      <dgm:spPr/>
      <dgm:t>
        <a:bodyPr/>
        <a:lstStyle/>
        <a:p>
          <a:endParaRPr lang="ru-RU"/>
        </a:p>
      </dgm:t>
    </dgm:pt>
    <dgm:pt modelId="{4C47A434-58FD-46A1-B14B-D87DAF2FEBBD}" type="pres">
      <dgm:prSet presAssocID="{CD4CD329-C850-4BAE-91CD-EFDC5A0D734E}" presName="hierChild4" presStyleCnt="0"/>
      <dgm:spPr/>
    </dgm:pt>
    <dgm:pt modelId="{A8C56901-EEFE-4DA6-814F-440F42E3D1CC}" type="pres">
      <dgm:prSet presAssocID="{CD4CD329-C850-4BAE-91CD-EFDC5A0D734E}" presName="hierChild5" presStyleCnt="0"/>
      <dgm:spPr/>
    </dgm:pt>
    <dgm:pt modelId="{9A2EBD12-4B3E-4431-B82C-623E8AD5B3C1}" type="pres">
      <dgm:prSet presAssocID="{A1367B30-AA31-4806-885F-93C67BC7D93C}" presName="Name37" presStyleLbl="parChTrans1D2" presStyleIdx="2" presStyleCnt="4"/>
      <dgm:spPr/>
      <dgm:t>
        <a:bodyPr/>
        <a:lstStyle/>
        <a:p>
          <a:endParaRPr lang="ru-RU"/>
        </a:p>
      </dgm:t>
    </dgm:pt>
    <dgm:pt modelId="{ACC7056C-DB16-45BC-9F1B-15DF63316CCC}" type="pres">
      <dgm:prSet presAssocID="{EE5FDCC8-39A2-4DA6-875B-78258822C2FC}" presName="hierRoot2" presStyleCnt="0">
        <dgm:presLayoutVars>
          <dgm:hierBranch val="init"/>
        </dgm:presLayoutVars>
      </dgm:prSet>
      <dgm:spPr/>
    </dgm:pt>
    <dgm:pt modelId="{99A03C9D-88A4-4F61-9F47-BEE2148B5E6E}" type="pres">
      <dgm:prSet presAssocID="{EE5FDCC8-39A2-4DA6-875B-78258822C2FC}" presName="rootComposite" presStyleCnt="0"/>
      <dgm:spPr/>
    </dgm:pt>
    <dgm:pt modelId="{BE79DD9F-734B-4969-8661-BF7F94BDC892}" type="pres">
      <dgm:prSet presAssocID="{EE5FDCC8-39A2-4DA6-875B-78258822C2FC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4A0AA65-4DEA-4350-8BAD-D0E12C0EBA0D}" type="pres">
      <dgm:prSet presAssocID="{EE5FDCC8-39A2-4DA6-875B-78258822C2FC}" presName="rootConnector" presStyleLbl="node2" presStyleIdx="2" presStyleCnt="3"/>
      <dgm:spPr/>
      <dgm:t>
        <a:bodyPr/>
        <a:lstStyle/>
        <a:p>
          <a:endParaRPr lang="ru-RU"/>
        </a:p>
      </dgm:t>
    </dgm:pt>
    <dgm:pt modelId="{E6EDC7E0-E7B2-49BE-B863-1414340D5F8D}" type="pres">
      <dgm:prSet presAssocID="{EE5FDCC8-39A2-4DA6-875B-78258822C2FC}" presName="hierChild4" presStyleCnt="0"/>
      <dgm:spPr/>
    </dgm:pt>
    <dgm:pt modelId="{65A35E12-3839-4607-80BC-6284594026B2}" type="pres">
      <dgm:prSet presAssocID="{EE5FDCC8-39A2-4DA6-875B-78258822C2FC}" presName="hierChild5" presStyleCnt="0"/>
      <dgm:spPr/>
    </dgm:pt>
    <dgm:pt modelId="{1A2CE73E-54C9-4DD2-A742-2B8D2A8F2EF3}" type="pres">
      <dgm:prSet presAssocID="{D5913343-7BEE-4C0C-BBB2-82995054A409}" presName="hierChild3" presStyleCnt="0"/>
      <dgm:spPr/>
    </dgm:pt>
    <dgm:pt modelId="{4ED59219-4F88-4862-92E2-15848C2BF1C8}" type="pres">
      <dgm:prSet presAssocID="{7D384ED0-94AC-4663-B32B-9399B2CD526D}" presName="Name111" presStyleLbl="parChTrans1D2" presStyleIdx="3" presStyleCnt="4"/>
      <dgm:spPr/>
      <dgm:t>
        <a:bodyPr/>
        <a:lstStyle/>
        <a:p>
          <a:endParaRPr lang="ru-RU"/>
        </a:p>
      </dgm:t>
    </dgm:pt>
    <dgm:pt modelId="{3F6E89E4-F91A-43CA-9404-7D005FAA9C9E}" type="pres">
      <dgm:prSet presAssocID="{E786A482-1772-4AF6-B22F-342AE1334D23}" presName="hierRoot3" presStyleCnt="0">
        <dgm:presLayoutVars>
          <dgm:hierBranch val="init"/>
        </dgm:presLayoutVars>
      </dgm:prSet>
      <dgm:spPr/>
    </dgm:pt>
    <dgm:pt modelId="{E75E9189-B06D-4337-B100-45ED9F314639}" type="pres">
      <dgm:prSet presAssocID="{E786A482-1772-4AF6-B22F-342AE1334D23}" presName="rootComposite3" presStyleCnt="0"/>
      <dgm:spPr/>
    </dgm:pt>
    <dgm:pt modelId="{8172CA11-2887-4C65-A66C-5B6C714004BF}" type="pres">
      <dgm:prSet presAssocID="{E786A482-1772-4AF6-B22F-342AE1334D23}" presName="rootText3" presStyleLbl="asst1" presStyleIdx="0" presStyleCnt="1" custScaleX="1684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A8A2DF8-9499-41E6-95B4-3F480C0B4D44}" type="pres">
      <dgm:prSet presAssocID="{E786A482-1772-4AF6-B22F-342AE1334D23}" presName="rootConnector3" presStyleLbl="asst1" presStyleIdx="0" presStyleCnt="1"/>
      <dgm:spPr/>
      <dgm:t>
        <a:bodyPr/>
        <a:lstStyle/>
        <a:p>
          <a:endParaRPr lang="ru-RU"/>
        </a:p>
      </dgm:t>
    </dgm:pt>
    <dgm:pt modelId="{5A5AC6FE-46A5-449E-ABF0-24CA16058814}" type="pres">
      <dgm:prSet presAssocID="{E786A482-1772-4AF6-B22F-342AE1334D23}" presName="hierChild6" presStyleCnt="0"/>
      <dgm:spPr/>
    </dgm:pt>
    <dgm:pt modelId="{BA6FC720-D0F3-4E42-8D3D-9CEC90759956}" type="pres">
      <dgm:prSet presAssocID="{E786A482-1772-4AF6-B22F-342AE1334D23}" presName="hierChild7" presStyleCnt="0"/>
      <dgm:spPr/>
    </dgm:pt>
  </dgm:ptLst>
  <dgm:cxnLst>
    <dgm:cxn modelId="{F6580794-BF3C-4E26-92A3-82E081430808}" type="presOf" srcId="{E386409B-7AF4-48FF-9917-FE4D01408071}" destId="{0A355659-03EF-421C-8708-9F1E417364EA}" srcOrd="1" destOrd="0" presId="urn:microsoft.com/office/officeart/2005/8/layout/orgChart1"/>
    <dgm:cxn modelId="{E1069D3D-1B63-4FB3-A2D4-3C44E3275744}" srcId="{D5913343-7BEE-4C0C-BBB2-82995054A409}" destId="{EE5FDCC8-39A2-4DA6-875B-78258822C2FC}" srcOrd="3" destOrd="0" parTransId="{A1367B30-AA31-4806-885F-93C67BC7D93C}" sibTransId="{622ABD3D-5092-4569-B76E-F6EFA957ADF2}"/>
    <dgm:cxn modelId="{C167AE30-EBD6-4734-896F-6ECCD46DE709}" srcId="{D5913343-7BEE-4C0C-BBB2-82995054A409}" destId="{E386409B-7AF4-48FF-9917-FE4D01408071}" srcOrd="1" destOrd="0" parTransId="{94F13376-CEFF-46CE-96B7-BECC9BC29E6B}" sibTransId="{327F858D-D67F-4ACF-A7AA-161A7EBED4D2}"/>
    <dgm:cxn modelId="{8ACF5DA4-0148-43E1-B840-483AA688D2B8}" type="presOf" srcId="{A1367B30-AA31-4806-885F-93C67BC7D93C}" destId="{9A2EBD12-4B3E-4431-B82C-623E8AD5B3C1}" srcOrd="0" destOrd="0" presId="urn:microsoft.com/office/officeart/2005/8/layout/orgChart1"/>
    <dgm:cxn modelId="{D1E6EB1B-7F5D-44F0-86CE-3BE277C6E946}" type="presOf" srcId="{62B4EC12-F87A-41BC-96AB-88BCE0330B39}" destId="{ADEF0A25-85C5-4EC9-9476-1808BF630CBF}" srcOrd="0" destOrd="0" presId="urn:microsoft.com/office/officeart/2005/8/layout/orgChart1"/>
    <dgm:cxn modelId="{80EABEBB-8D96-4C54-A672-152EBA78D70C}" type="presOf" srcId="{CD4CD329-C850-4BAE-91CD-EFDC5A0D734E}" destId="{BA4312C1-CE99-4C75-94E6-FDF12F1B1E12}" srcOrd="1" destOrd="0" presId="urn:microsoft.com/office/officeart/2005/8/layout/orgChart1"/>
    <dgm:cxn modelId="{898DCF42-010D-4246-B38E-51739A59C0A3}" type="presOf" srcId="{CD4CD329-C850-4BAE-91CD-EFDC5A0D734E}" destId="{9C0ED0BC-3B43-42A9-BAA9-1893A3E52CC8}" srcOrd="0" destOrd="0" presId="urn:microsoft.com/office/officeart/2005/8/layout/orgChart1"/>
    <dgm:cxn modelId="{B7213363-C559-4F0A-A809-A1680D600597}" type="presOf" srcId="{94F13376-CEFF-46CE-96B7-BECC9BC29E6B}" destId="{2BBFA60A-EEE3-4A40-B0D2-C71A4D00B5DB}" srcOrd="0" destOrd="0" presId="urn:microsoft.com/office/officeart/2005/8/layout/orgChart1"/>
    <dgm:cxn modelId="{C801E5DA-CFB1-47ED-AB01-69731584DAF0}" srcId="{62B4EC12-F87A-41BC-96AB-88BCE0330B39}" destId="{D5913343-7BEE-4C0C-BBB2-82995054A409}" srcOrd="0" destOrd="0" parTransId="{AAF1D2B3-E189-4558-803A-49E832064535}" sibTransId="{7BC5EA98-C00E-4ED2-97BB-F2C2EDDC9EED}"/>
    <dgm:cxn modelId="{BCCBF108-B806-4010-B726-255898A0B208}" type="presOf" srcId="{E786A482-1772-4AF6-B22F-342AE1334D23}" destId="{8172CA11-2887-4C65-A66C-5B6C714004BF}" srcOrd="0" destOrd="0" presId="urn:microsoft.com/office/officeart/2005/8/layout/orgChart1"/>
    <dgm:cxn modelId="{9285AAF4-0626-408A-99B5-BD4B491D4061}" type="presOf" srcId="{E786A482-1772-4AF6-B22F-342AE1334D23}" destId="{EA8A2DF8-9499-41E6-95B4-3F480C0B4D44}" srcOrd="1" destOrd="0" presId="urn:microsoft.com/office/officeart/2005/8/layout/orgChart1"/>
    <dgm:cxn modelId="{F0099267-132A-4722-977E-2F5EEA7AC82A}" type="presOf" srcId="{E386409B-7AF4-48FF-9917-FE4D01408071}" destId="{3B896387-837B-49B3-BF35-159AD8CD13A4}" srcOrd="0" destOrd="0" presId="urn:microsoft.com/office/officeart/2005/8/layout/orgChart1"/>
    <dgm:cxn modelId="{BD5B4FA2-65A0-4804-A699-3C0E4B7C86DA}" type="presOf" srcId="{A82FBD19-3880-4F21-AA17-445B006B5790}" destId="{9D766DA0-D230-4CC6-AE38-955C30FFC917}" srcOrd="0" destOrd="0" presId="urn:microsoft.com/office/officeart/2005/8/layout/orgChart1"/>
    <dgm:cxn modelId="{BA2C7A32-7CE6-4F26-88C0-8CD2FF2197D2}" type="presOf" srcId="{7D384ED0-94AC-4663-B32B-9399B2CD526D}" destId="{4ED59219-4F88-4862-92E2-15848C2BF1C8}" srcOrd="0" destOrd="0" presId="urn:microsoft.com/office/officeart/2005/8/layout/orgChart1"/>
    <dgm:cxn modelId="{5342B5E3-2055-40B3-B9F6-8C90BC6F5390}" srcId="{D5913343-7BEE-4C0C-BBB2-82995054A409}" destId="{E786A482-1772-4AF6-B22F-342AE1334D23}" srcOrd="0" destOrd="0" parTransId="{7D384ED0-94AC-4663-B32B-9399B2CD526D}" sibTransId="{DAF993FA-6BE2-408C-8873-82BC18B1A8C3}"/>
    <dgm:cxn modelId="{97FD1AC5-81C2-422F-A0FB-66060EBE3B75}" type="presOf" srcId="{EE5FDCC8-39A2-4DA6-875B-78258822C2FC}" destId="{74A0AA65-4DEA-4350-8BAD-D0E12C0EBA0D}" srcOrd="1" destOrd="0" presId="urn:microsoft.com/office/officeart/2005/8/layout/orgChart1"/>
    <dgm:cxn modelId="{7333511D-7C69-400B-A759-41121BB53E32}" type="presOf" srcId="{D5913343-7BEE-4C0C-BBB2-82995054A409}" destId="{2E345730-0EE8-439C-BB5D-381A0794C77C}" srcOrd="0" destOrd="0" presId="urn:microsoft.com/office/officeart/2005/8/layout/orgChart1"/>
    <dgm:cxn modelId="{254C25CE-4179-4B2F-A415-FFAF8E0ECF61}" type="presOf" srcId="{D5913343-7BEE-4C0C-BBB2-82995054A409}" destId="{833E4810-7297-4057-BCAE-9FFEED1F7B97}" srcOrd="1" destOrd="0" presId="urn:microsoft.com/office/officeart/2005/8/layout/orgChart1"/>
    <dgm:cxn modelId="{2B2E076B-FC7F-4449-9554-1D3645FB71E6}" type="presOf" srcId="{EE5FDCC8-39A2-4DA6-875B-78258822C2FC}" destId="{BE79DD9F-734B-4969-8661-BF7F94BDC892}" srcOrd="0" destOrd="0" presId="urn:microsoft.com/office/officeart/2005/8/layout/orgChart1"/>
    <dgm:cxn modelId="{2A30FBF7-0770-48CD-9D36-79939E039AD8}" srcId="{D5913343-7BEE-4C0C-BBB2-82995054A409}" destId="{CD4CD329-C850-4BAE-91CD-EFDC5A0D734E}" srcOrd="2" destOrd="0" parTransId="{A82FBD19-3880-4F21-AA17-445B006B5790}" sibTransId="{CC2523F4-F890-4362-9F53-BB8E7B3BD125}"/>
    <dgm:cxn modelId="{133A599A-7951-44B7-A946-8B571C0D2C78}" type="presParOf" srcId="{ADEF0A25-85C5-4EC9-9476-1808BF630CBF}" destId="{38679743-2816-4EEA-98AB-B9B9321BF26B}" srcOrd="0" destOrd="0" presId="urn:microsoft.com/office/officeart/2005/8/layout/orgChart1"/>
    <dgm:cxn modelId="{5C705ACF-1A18-4566-A505-E2AF17D4D263}" type="presParOf" srcId="{38679743-2816-4EEA-98AB-B9B9321BF26B}" destId="{EB83816D-715A-417F-819E-3FD24EFCB07A}" srcOrd="0" destOrd="0" presId="urn:microsoft.com/office/officeart/2005/8/layout/orgChart1"/>
    <dgm:cxn modelId="{B96637D6-A806-49D2-82B3-D13D88657E9C}" type="presParOf" srcId="{EB83816D-715A-417F-819E-3FD24EFCB07A}" destId="{2E345730-0EE8-439C-BB5D-381A0794C77C}" srcOrd="0" destOrd="0" presId="urn:microsoft.com/office/officeart/2005/8/layout/orgChart1"/>
    <dgm:cxn modelId="{5B19F4A6-44DC-40F2-9B2B-D7614B8DD3D5}" type="presParOf" srcId="{EB83816D-715A-417F-819E-3FD24EFCB07A}" destId="{833E4810-7297-4057-BCAE-9FFEED1F7B97}" srcOrd="1" destOrd="0" presId="urn:microsoft.com/office/officeart/2005/8/layout/orgChart1"/>
    <dgm:cxn modelId="{D190C9B1-7C80-4DE7-A723-08F74B2C45F3}" type="presParOf" srcId="{38679743-2816-4EEA-98AB-B9B9321BF26B}" destId="{7022BA0E-85E7-49C5-8FB5-BD80297109E2}" srcOrd="1" destOrd="0" presId="urn:microsoft.com/office/officeart/2005/8/layout/orgChart1"/>
    <dgm:cxn modelId="{8A58EFF5-07E2-4D96-8ABB-9C22E9FCD2C3}" type="presParOf" srcId="{7022BA0E-85E7-49C5-8FB5-BD80297109E2}" destId="{2BBFA60A-EEE3-4A40-B0D2-C71A4D00B5DB}" srcOrd="0" destOrd="0" presId="urn:microsoft.com/office/officeart/2005/8/layout/orgChart1"/>
    <dgm:cxn modelId="{2A246351-7D27-4060-8AB6-97215E74F286}" type="presParOf" srcId="{7022BA0E-85E7-49C5-8FB5-BD80297109E2}" destId="{8F35CE58-2131-4640-9E56-9DE90CC35E13}" srcOrd="1" destOrd="0" presId="urn:microsoft.com/office/officeart/2005/8/layout/orgChart1"/>
    <dgm:cxn modelId="{24C67AF0-3827-4D85-A64F-369457C8C743}" type="presParOf" srcId="{8F35CE58-2131-4640-9E56-9DE90CC35E13}" destId="{2F32C1B5-90D5-404A-B4F8-5BC8BDD7228A}" srcOrd="0" destOrd="0" presId="urn:microsoft.com/office/officeart/2005/8/layout/orgChart1"/>
    <dgm:cxn modelId="{60DA7FE8-9327-4453-B7E8-72567309FA71}" type="presParOf" srcId="{2F32C1B5-90D5-404A-B4F8-5BC8BDD7228A}" destId="{3B896387-837B-49B3-BF35-159AD8CD13A4}" srcOrd="0" destOrd="0" presId="urn:microsoft.com/office/officeart/2005/8/layout/orgChart1"/>
    <dgm:cxn modelId="{4DE6D6F9-78EA-4D6B-A3E0-1A9C92C6E83C}" type="presParOf" srcId="{2F32C1B5-90D5-404A-B4F8-5BC8BDD7228A}" destId="{0A355659-03EF-421C-8708-9F1E417364EA}" srcOrd="1" destOrd="0" presId="urn:microsoft.com/office/officeart/2005/8/layout/orgChart1"/>
    <dgm:cxn modelId="{322C5944-CB6B-4052-8218-678B29480F49}" type="presParOf" srcId="{8F35CE58-2131-4640-9E56-9DE90CC35E13}" destId="{668B04AB-E45A-4AD2-821F-9EDEDA6DC3D7}" srcOrd="1" destOrd="0" presId="urn:microsoft.com/office/officeart/2005/8/layout/orgChart1"/>
    <dgm:cxn modelId="{E1D62EC0-1997-46F2-98E0-8D5C2BBE5291}" type="presParOf" srcId="{8F35CE58-2131-4640-9E56-9DE90CC35E13}" destId="{C6972535-6990-4B3C-8BE3-16EA3B2C3D57}" srcOrd="2" destOrd="0" presId="urn:microsoft.com/office/officeart/2005/8/layout/orgChart1"/>
    <dgm:cxn modelId="{8020FB46-196A-413C-81F6-377B6B2FF74C}" type="presParOf" srcId="{7022BA0E-85E7-49C5-8FB5-BD80297109E2}" destId="{9D766DA0-D230-4CC6-AE38-955C30FFC917}" srcOrd="2" destOrd="0" presId="urn:microsoft.com/office/officeart/2005/8/layout/orgChart1"/>
    <dgm:cxn modelId="{B30D1083-8696-4CA6-8FAA-BD7DA84B0F38}" type="presParOf" srcId="{7022BA0E-85E7-49C5-8FB5-BD80297109E2}" destId="{AFB39F7A-F00C-4FDF-AB9B-9FC62C26531F}" srcOrd="3" destOrd="0" presId="urn:microsoft.com/office/officeart/2005/8/layout/orgChart1"/>
    <dgm:cxn modelId="{34EED983-5DDF-40B7-97FB-0DE714968493}" type="presParOf" srcId="{AFB39F7A-F00C-4FDF-AB9B-9FC62C26531F}" destId="{8B780A0C-FEF2-433E-A348-F145608233E0}" srcOrd="0" destOrd="0" presId="urn:microsoft.com/office/officeart/2005/8/layout/orgChart1"/>
    <dgm:cxn modelId="{75BC423B-DBD8-4133-9263-117587DE8923}" type="presParOf" srcId="{8B780A0C-FEF2-433E-A348-F145608233E0}" destId="{9C0ED0BC-3B43-42A9-BAA9-1893A3E52CC8}" srcOrd="0" destOrd="0" presId="urn:microsoft.com/office/officeart/2005/8/layout/orgChart1"/>
    <dgm:cxn modelId="{21648ED2-67FF-4C92-B98B-7713F4C97005}" type="presParOf" srcId="{8B780A0C-FEF2-433E-A348-F145608233E0}" destId="{BA4312C1-CE99-4C75-94E6-FDF12F1B1E12}" srcOrd="1" destOrd="0" presId="urn:microsoft.com/office/officeart/2005/8/layout/orgChart1"/>
    <dgm:cxn modelId="{2883462F-D822-4E63-BB11-1881C4FB9A47}" type="presParOf" srcId="{AFB39F7A-F00C-4FDF-AB9B-9FC62C26531F}" destId="{4C47A434-58FD-46A1-B14B-D87DAF2FEBBD}" srcOrd="1" destOrd="0" presId="urn:microsoft.com/office/officeart/2005/8/layout/orgChart1"/>
    <dgm:cxn modelId="{4FBAF89E-5635-43A0-8BDE-7177C29ABF64}" type="presParOf" srcId="{AFB39F7A-F00C-4FDF-AB9B-9FC62C26531F}" destId="{A8C56901-EEFE-4DA6-814F-440F42E3D1CC}" srcOrd="2" destOrd="0" presId="urn:microsoft.com/office/officeart/2005/8/layout/orgChart1"/>
    <dgm:cxn modelId="{1A50ACA1-7ADC-4D2E-8FD4-A4C5299CC415}" type="presParOf" srcId="{7022BA0E-85E7-49C5-8FB5-BD80297109E2}" destId="{9A2EBD12-4B3E-4431-B82C-623E8AD5B3C1}" srcOrd="4" destOrd="0" presId="urn:microsoft.com/office/officeart/2005/8/layout/orgChart1"/>
    <dgm:cxn modelId="{E7A71EAC-D43B-456D-935C-EC5CD610F1E4}" type="presParOf" srcId="{7022BA0E-85E7-49C5-8FB5-BD80297109E2}" destId="{ACC7056C-DB16-45BC-9F1B-15DF63316CCC}" srcOrd="5" destOrd="0" presId="urn:microsoft.com/office/officeart/2005/8/layout/orgChart1"/>
    <dgm:cxn modelId="{53A21640-61DA-4262-A880-75C143C4F19A}" type="presParOf" srcId="{ACC7056C-DB16-45BC-9F1B-15DF63316CCC}" destId="{99A03C9D-88A4-4F61-9F47-BEE2148B5E6E}" srcOrd="0" destOrd="0" presId="urn:microsoft.com/office/officeart/2005/8/layout/orgChart1"/>
    <dgm:cxn modelId="{4D0C049B-F2C9-4F1F-82DA-55DDDAD8E160}" type="presParOf" srcId="{99A03C9D-88A4-4F61-9F47-BEE2148B5E6E}" destId="{BE79DD9F-734B-4969-8661-BF7F94BDC892}" srcOrd="0" destOrd="0" presId="urn:microsoft.com/office/officeart/2005/8/layout/orgChart1"/>
    <dgm:cxn modelId="{CEC257AD-AE67-40D8-92E7-9FFECD138653}" type="presParOf" srcId="{99A03C9D-88A4-4F61-9F47-BEE2148B5E6E}" destId="{74A0AA65-4DEA-4350-8BAD-D0E12C0EBA0D}" srcOrd="1" destOrd="0" presId="urn:microsoft.com/office/officeart/2005/8/layout/orgChart1"/>
    <dgm:cxn modelId="{99A7DE87-334A-4122-BA98-6742AA707AB4}" type="presParOf" srcId="{ACC7056C-DB16-45BC-9F1B-15DF63316CCC}" destId="{E6EDC7E0-E7B2-49BE-B863-1414340D5F8D}" srcOrd="1" destOrd="0" presId="urn:microsoft.com/office/officeart/2005/8/layout/orgChart1"/>
    <dgm:cxn modelId="{E6E02EC0-0CBD-4FDB-9BC8-90F6CB8C4501}" type="presParOf" srcId="{ACC7056C-DB16-45BC-9F1B-15DF63316CCC}" destId="{65A35E12-3839-4607-80BC-6284594026B2}" srcOrd="2" destOrd="0" presId="urn:microsoft.com/office/officeart/2005/8/layout/orgChart1"/>
    <dgm:cxn modelId="{5BA80FEA-6847-4C32-B641-D64A3E71D932}" type="presParOf" srcId="{38679743-2816-4EEA-98AB-B9B9321BF26B}" destId="{1A2CE73E-54C9-4DD2-A742-2B8D2A8F2EF3}" srcOrd="2" destOrd="0" presId="urn:microsoft.com/office/officeart/2005/8/layout/orgChart1"/>
    <dgm:cxn modelId="{ABE2E281-9A93-42B4-829E-2BB9C8BA2DD4}" type="presParOf" srcId="{1A2CE73E-54C9-4DD2-A742-2B8D2A8F2EF3}" destId="{4ED59219-4F88-4862-92E2-15848C2BF1C8}" srcOrd="0" destOrd="0" presId="urn:microsoft.com/office/officeart/2005/8/layout/orgChart1"/>
    <dgm:cxn modelId="{2EAEDCD4-CCE3-487A-926E-4D2CDF98B585}" type="presParOf" srcId="{1A2CE73E-54C9-4DD2-A742-2B8D2A8F2EF3}" destId="{3F6E89E4-F91A-43CA-9404-7D005FAA9C9E}" srcOrd="1" destOrd="0" presId="urn:microsoft.com/office/officeart/2005/8/layout/orgChart1"/>
    <dgm:cxn modelId="{7EDA170C-C1D1-4EE2-993A-5D43A1405006}" type="presParOf" srcId="{3F6E89E4-F91A-43CA-9404-7D005FAA9C9E}" destId="{E75E9189-B06D-4337-B100-45ED9F314639}" srcOrd="0" destOrd="0" presId="urn:microsoft.com/office/officeart/2005/8/layout/orgChart1"/>
    <dgm:cxn modelId="{76AB616B-0107-499B-84FB-EA17166454D9}" type="presParOf" srcId="{E75E9189-B06D-4337-B100-45ED9F314639}" destId="{8172CA11-2887-4C65-A66C-5B6C714004BF}" srcOrd="0" destOrd="0" presId="urn:microsoft.com/office/officeart/2005/8/layout/orgChart1"/>
    <dgm:cxn modelId="{D0818BA4-2BE2-43B4-9B5D-F7D6B2E2806A}" type="presParOf" srcId="{E75E9189-B06D-4337-B100-45ED9F314639}" destId="{EA8A2DF8-9499-41E6-95B4-3F480C0B4D44}" srcOrd="1" destOrd="0" presId="urn:microsoft.com/office/officeart/2005/8/layout/orgChart1"/>
    <dgm:cxn modelId="{B03F8788-EB44-4B2E-B527-AAA2EFC61F95}" type="presParOf" srcId="{3F6E89E4-F91A-43CA-9404-7D005FAA9C9E}" destId="{5A5AC6FE-46A5-449E-ABF0-24CA16058814}" srcOrd="1" destOrd="0" presId="urn:microsoft.com/office/officeart/2005/8/layout/orgChart1"/>
    <dgm:cxn modelId="{C990E343-B1ED-476A-BFEA-BE2072C4B842}" type="presParOf" srcId="{3F6E89E4-F91A-43CA-9404-7D005FAA9C9E}" destId="{BA6FC720-D0F3-4E42-8D3D-9CEC9075995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02402E5-F7E0-4E82-82C0-A925CE821A84}" type="doc">
      <dgm:prSet loTypeId="urn:microsoft.com/office/officeart/2008/layout/PictureAccentList" loCatId="pictur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87DA056-B2E7-4EA3-9ACF-5FBB071B9264}">
      <dgm:prSet phldrT="[Текст]"/>
      <dgm:spPr/>
      <dgm:t>
        <a:bodyPr/>
        <a:lstStyle/>
        <a:p>
          <a:r>
            <a:rPr lang="ru-RU" dirty="0" smtClean="0"/>
            <a:t>Быть родителем школьника в наше время очень трудно</a:t>
          </a:r>
          <a:endParaRPr lang="ru-RU" dirty="0"/>
        </a:p>
      </dgm:t>
    </dgm:pt>
    <dgm:pt modelId="{3DD4138F-1D84-4ABE-991B-619048910A98}" type="parTrans" cxnId="{457AA46B-E457-465C-A9B6-8D757AB5B174}">
      <dgm:prSet/>
      <dgm:spPr/>
      <dgm:t>
        <a:bodyPr/>
        <a:lstStyle/>
        <a:p>
          <a:endParaRPr lang="ru-RU"/>
        </a:p>
      </dgm:t>
    </dgm:pt>
    <dgm:pt modelId="{2973D9F0-E6DD-430B-9AE5-5E73B3B636C5}" type="sibTrans" cxnId="{457AA46B-E457-465C-A9B6-8D757AB5B174}">
      <dgm:prSet/>
      <dgm:spPr/>
      <dgm:t>
        <a:bodyPr/>
        <a:lstStyle/>
        <a:p>
          <a:endParaRPr lang="ru-RU"/>
        </a:p>
      </dgm:t>
    </dgm:pt>
    <dgm:pt modelId="{A8FBD0BA-206B-4676-98FC-0339306299C1}">
      <dgm:prSet phldrT="[Текст]"/>
      <dgm:spPr/>
      <dgm:t>
        <a:bodyPr/>
        <a:lstStyle/>
        <a:p>
          <a:r>
            <a:rPr lang="ru-RU" dirty="0" smtClean="0"/>
            <a:t>Тревоги</a:t>
          </a:r>
          <a:endParaRPr lang="ru-RU" dirty="0"/>
        </a:p>
      </dgm:t>
    </dgm:pt>
    <dgm:pt modelId="{CF98D721-3DA1-4BA0-BE4A-7CEAA36EC871}" type="parTrans" cxnId="{E46DB1CE-5A35-476C-9109-C74B98118E24}">
      <dgm:prSet/>
      <dgm:spPr/>
      <dgm:t>
        <a:bodyPr/>
        <a:lstStyle/>
        <a:p>
          <a:endParaRPr lang="ru-RU"/>
        </a:p>
      </dgm:t>
    </dgm:pt>
    <dgm:pt modelId="{521F8E90-A903-40E7-88F7-E59E838AC139}" type="sibTrans" cxnId="{E46DB1CE-5A35-476C-9109-C74B98118E24}">
      <dgm:prSet/>
      <dgm:spPr/>
      <dgm:t>
        <a:bodyPr/>
        <a:lstStyle/>
        <a:p>
          <a:endParaRPr lang="ru-RU"/>
        </a:p>
      </dgm:t>
    </dgm:pt>
    <dgm:pt modelId="{423229B1-545C-495F-AF05-BE9744280067}">
      <dgm:prSet phldrT="[Текст]"/>
      <dgm:spPr/>
      <dgm:t>
        <a:bodyPr/>
        <a:lstStyle/>
        <a:p>
          <a:r>
            <a:rPr lang="ru-RU" dirty="0" smtClean="0"/>
            <a:t>Волнения</a:t>
          </a:r>
          <a:endParaRPr lang="ru-RU" dirty="0"/>
        </a:p>
      </dgm:t>
    </dgm:pt>
    <dgm:pt modelId="{639C871C-8E55-4093-BCE2-425C2381BC36}" type="parTrans" cxnId="{99E117E3-19B4-405E-A0B4-BEDAD257F7B8}">
      <dgm:prSet/>
      <dgm:spPr/>
      <dgm:t>
        <a:bodyPr/>
        <a:lstStyle/>
        <a:p>
          <a:endParaRPr lang="ru-RU"/>
        </a:p>
      </dgm:t>
    </dgm:pt>
    <dgm:pt modelId="{442FA0F2-A8CA-41C8-ADD4-F3084EF75099}" type="sibTrans" cxnId="{99E117E3-19B4-405E-A0B4-BEDAD257F7B8}">
      <dgm:prSet/>
      <dgm:spPr/>
      <dgm:t>
        <a:bodyPr/>
        <a:lstStyle/>
        <a:p>
          <a:endParaRPr lang="ru-RU"/>
        </a:p>
      </dgm:t>
    </dgm:pt>
    <dgm:pt modelId="{649F9F71-AD5C-40AB-80EA-4CBBBA03B345}" type="pres">
      <dgm:prSet presAssocID="{D02402E5-F7E0-4E82-82C0-A925CE821A84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CDFB1AF-DBA8-4931-91E7-97058AC0D097}" type="pres">
      <dgm:prSet presAssocID="{187DA056-B2E7-4EA3-9ACF-5FBB071B9264}" presName="root" presStyleCnt="0">
        <dgm:presLayoutVars>
          <dgm:chMax/>
          <dgm:chPref val="4"/>
        </dgm:presLayoutVars>
      </dgm:prSet>
      <dgm:spPr/>
    </dgm:pt>
    <dgm:pt modelId="{301FC507-4964-4AB2-B71E-E1836A0AD9B8}" type="pres">
      <dgm:prSet presAssocID="{187DA056-B2E7-4EA3-9ACF-5FBB071B9264}" presName="rootComposite" presStyleCnt="0">
        <dgm:presLayoutVars/>
      </dgm:prSet>
      <dgm:spPr/>
    </dgm:pt>
    <dgm:pt modelId="{0AC6BD9F-8F13-44EB-B1E5-F7135C10EA36}" type="pres">
      <dgm:prSet presAssocID="{187DA056-B2E7-4EA3-9ACF-5FBB071B9264}" presName="rootText" presStyleLbl="node0" presStyleIdx="0" presStyleCnt="1" custLinFactNeighborX="-147" custLinFactNeighborY="-22047">
        <dgm:presLayoutVars>
          <dgm:chMax/>
          <dgm:chPref val="4"/>
        </dgm:presLayoutVars>
      </dgm:prSet>
      <dgm:spPr/>
      <dgm:t>
        <a:bodyPr/>
        <a:lstStyle/>
        <a:p>
          <a:endParaRPr lang="ru-RU"/>
        </a:p>
      </dgm:t>
    </dgm:pt>
    <dgm:pt modelId="{491D0A4D-BA87-4347-A25E-DCC62C591089}" type="pres">
      <dgm:prSet presAssocID="{187DA056-B2E7-4EA3-9ACF-5FBB071B9264}" presName="childShape" presStyleCnt="0">
        <dgm:presLayoutVars>
          <dgm:chMax val="0"/>
          <dgm:chPref val="0"/>
        </dgm:presLayoutVars>
      </dgm:prSet>
      <dgm:spPr/>
    </dgm:pt>
    <dgm:pt modelId="{AA17D376-9C86-47D1-AAF0-1F19DC0A3E02}" type="pres">
      <dgm:prSet presAssocID="{A8FBD0BA-206B-4676-98FC-0339306299C1}" presName="childComposite" presStyleCnt="0">
        <dgm:presLayoutVars>
          <dgm:chMax val="0"/>
          <dgm:chPref val="0"/>
        </dgm:presLayoutVars>
      </dgm:prSet>
      <dgm:spPr/>
    </dgm:pt>
    <dgm:pt modelId="{8C9DAE91-0F00-4E87-B893-33F62D1AB349}" type="pres">
      <dgm:prSet presAssocID="{A8FBD0BA-206B-4676-98FC-0339306299C1}" presName="Image" presStyleLbl="node1" presStyleIdx="0" presStyleCnt="2" custScaleX="102200" custScaleY="98756" custLinFactX="200000" custLinFactNeighborX="218754" custLinFactNeighborY="-694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  <dgm:t>
        <a:bodyPr/>
        <a:lstStyle/>
        <a:p>
          <a:endParaRPr lang="ru-RU"/>
        </a:p>
      </dgm:t>
    </dgm:pt>
    <dgm:pt modelId="{FAE2CCF1-FC8F-4424-85F3-650CF50407E5}" type="pres">
      <dgm:prSet presAssocID="{A8FBD0BA-206B-4676-98FC-0339306299C1}" presName="childText" presStyleLbl="lnNode1" presStyleIdx="0" presStyleCnt="2" custLinFactNeighborX="-24331" custLinFactNeighborY="-632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24C4CE-F9AC-49BB-B903-D15C83223E3D}" type="pres">
      <dgm:prSet presAssocID="{423229B1-545C-495F-AF05-BE9744280067}" presName="childComposite" presStyleCnt="0">
        <dgm:presLayoutVars>
          <dgm:chMax val="0"/>
          <dgm:chPref val="0"/>
        </dgm:presLayoutVars>
      </dgm:prSet>
      <dgm:spPr/>
    </dgm:pt>
    <dgm:pt modelId="{F7ADF901-EF2A-417E-AE66-EBEA13D104F0}" type="pres">
      <dgm:prSet presAssocID="{423229B1-545C-495F-AF05-BE9744280067}" presName="Image" presStyleLbl="node1" presStyleIdx="1" presStyleCnt="2" custScaleX="102298" custScaleY="100671" custLinFactNeighborX="4255" custLinFactNeighborY="-2092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</dgm:pt>
    <dgm:pt modelId="{14C749A6-0AF2-4842-8965-33A1E7EA86F2}" type="pres">
      <dgm:prSet presAssocID="{423229B1-545C-495F-AF05-BE9744280067}" presName="childText" presStyleLbl="l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CB0ECB-4C2B-4307-BBBA-09A1C68A84E3}" type="presOf" srcId="{423229B1-545C-495F-AF05-BE9744280067}" destId="{14C749A6-0AF2-4842-8965-33A1E7EA86F2}" srcOrd="0" destOrd="0" presId="urn:microsoft.com/office/officeart/2008/layout/PictureAccentList"/>
    <dgm:cxn modelId="{E46DB1CE-5A35-476C-9109-C74B98118E24}" srcId="{187DA056-B2E7-4EA3-9ACF-5FBB071B9264}" destId="{A8FBD0BA-206B-4676-98FC-0339306299C1}" srcOrd="0" destOrd="0" parTransId="{CF98D721-3DA1-4BA0-BE4A-7CEAA36EC871}" sibTransId="{521F8E90-A903-40E7-88F7-E59E838AC139}"/>
    <dgm:cxn modelId="{457AA46B-E457-465C-A9B6-8D757AB5B174}" srcId="{D02402E5-F7E0-4E82-82C0-A925CE821A84}" destId="{187DA056-B2E7-4EA3-9ACF-5FBB071B9264}" srcOrd="0" destOrd="0" parTransId="{3DD4138F-1D84-4ABE-991B-619048910A98}" sibTransId="{2973D9F0-E6DD-430B-9AE5-5E73B3B636C5}"/>
    <dgm:cxn modelId="{14DA2C86-8568-42EE-A3D1-05EC5E077071}" type="presOf" srcId="{187DA056-B2E7-4EA3-9ACF-5FBB071B9264}" destId="{0AC6BD9F-8F13-44EB-B1E5-F7135C10EA36}" srcOrd="0" destOrd="0" presId="urn:microsoft.com/office/officeart/2008/layout/PictureAccentList"/>
    <dgm:cxn modelId="{99E117E3-19B4-405E-A0B4-BEDAD257F7B8}" srcId="{187DA056-B2E7-4EA3-9ACF-5FBB071B9264}" destId="{423229B1-545C-495F-AF05-BE9744280067}" srcOrd="1" destOrd="0" parTransId="{639C871C-8E55-4093-BCE2-425C2381BC36}" sibTransId="{442FA0F2-A8CA-41C8-ADD4-F3084EF75099}"/>
    <dgm:cxn modelId="{60867545-E56D-4B3C-BD62-8F8D435353BB}" type="presOf" srcId="{A8FBD0BA-206B-4676-98FC-0339306299C1}" destId="{FAE2CCF1-FC8F-4424-85F3-650CF50407E5}" srcOrd="0" destOrd="0" presId="urn:microsoft.com/office/officeart/2008/layout/PictureAccentList"/>
    <dgm:cxn modelId="{46D35D1E-6052-49EE-AD51-9F479D3FF8F2}" type="presOf" srcId="{D02402E5-F7E0-4E82-82C0-A925CE821A84}" destId="{649F9F71-AD5C-40AB-80EA-4CBBBA03B345}" srcOrd="0" destOrd="0" presId="urn:microsoft.com/office/officeart/2008/layout/PictureAccentList"/>
    <dgm:cxn modelId="{A5DC1038-9B9B-4E05-9979-986A54B296F3}" type="presParOf" srcId="{649F9F71-AD5C-40AB-80EA-4CBBBA03B345}" destId="{3CDFB1AF-DBA8-4931-91E7-97058AC0D097}" srcOrd="0" destOrd="0" presId="urn:microsoft.com/office/officeart/2008/layout/PictureAccentList"/>
    <dgm:cxn modelId="{2E04FBC1-7997-4B8F-BDE1-EBDDBC92D516}" type="presParOf" srcId="{3CDFB1AF-DBA8-4931-91E7-97058AC0D097}" destId="{301FC507-4964-4AB2-B71E-E1836A0AD9B8}" srcOrd="0" destOrd="0" presId="urn:microsoft.com/office/officeart/2008/layout/PictureAccentList"/>
    <dgm:cxn modelId="{72571320-1EAC-4BCF-B7F7-D61ED9C39BD3}" type="presParOf" srcId="{301FC507-4964-4AB2-B71E-E1836A0AD9B8}" destId="{0AC6BD9F-8F13-44EB-B1E5-F7135C10EA36}" srcOrd="0" destOrd="0" presId="urn:microsoft.com/office/officeart/2008/layout/PictureAccentList"/>
    <dgm:cxn modelId="{9F760881-4FA6-4292-8321-14D843ACE565}" type="presParOf" srcId="{3CDFB1AF-DBA8-4931-91E7-97058AC0D097}" destId="{491D0A4D-BA87-4347-A25E-DCC62C591089}" srcOrd="1" destOrd="0" presId="urn:microsoft.com/office/officeart/2008/layout/PictureAccentList"/>
    <dgm:cxn modelId="{9EDAB061-0BCD-410F-BFD5-EF95B04750C8}" type="presParOf" srcId="{491D0A4D-BA87-4347-A25E-DCC62C591089}" destId="{AA17D376-9C86-47D1-AAF0-1F19DC0A3E02}" srcOrd="0" destOrd="0" presId="urn:microsoft.com/office/officeart/2008/layout/PictureAccentList"/>
    <dgm:cxn modelId="{83679720-8F9D-4612-A0BF-63A3067083A1}" type="presParOf" srcId="{AA17D376-9C86-47D1-AAF0-1F19DC0A3E02}" destId="{8C9DAE91-0F00-4E87-B893-33F62D1AB349}" srcOrd="0" destOrd="0" presId="urn:microsoft.com/office/officeart/2008/layout/PictureAccentList"/>
    <dgm:cxn modelId="{28047CF4-4BE7-4512-AC40-A1A76C26726B}" type="presParOf" srcId="{AA17D376-9C86-47D1-AAF0-1F19DC0A3E02}" destId="{FAE2CCF1-FC8F-4424-85F3-650CF50407E5}" srcOrd="1" destOrd="0" presId="urn:microsoft.com/office/officeart/2008/layout/PictureAccentList"/>
    <dgm:cxn modelId="{FCC6BBA3-8B4F-4C20-8FE8-7B2376E15E81}" type="presParOf" srcId="{491D0A4D-BA87-4347-A25E-DCC62C591089}" destId="{7224C4CE-F9AC-49BB-B903-D15C83223E3D}" srcOrd="1" destOrd="0" presId="urn:microsoft.com/office/officeart/2008/layout/PictureAccentList"/>
    <dgm:cxn modelId="{D54E538C-C15C-4CAA-8829-473B31EE223F}" type="presParOf" srcId="{7224C4CE-F9AC-49BB-B903-D15C83223E3D}" destId="{F7ADF901-EF2A-417E-AE66-EBEA13D104F0}" srcOrd="0" destOrd="0" presId="urn:microsoft.com/office/officeart/2008/layout/PictureAccentList"/>
    <dgm:cxn modelId="{910AB16D-1FAF-4524-8A8D-1767CBBFD693}" type="presParOf" srcId="{7224C4CE-F9AC-49BB-B903-D15C83223E3D}" destId="{14C749A6-0AF2-4842-8965-33A1E7EA86F2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A27C43E-4994-4C0E-AD39-3DAC290C4150}" type="doc">
      <dgm:prSet loTypeId="urn:microsoft.com/office/officeart/2008/layout/AlternatingPictureBlocks" loCatId="list" qsTypeId="urn:microsoft.com/office/officeart/2005/8/quickstyle/3d1" qsCatId="3D" csTypeId="urn:microsoft.com/office/officeart/2005/8/colors/accent1_2" csCatId="accent1" phldr="1"/>
      <dgm:spPr/>
    </dgm:pt>
    <dgm:pt modelId="{700D15E8-31F5-4CE1-80FA-9DC9745EF5E5}">
      <dgm:prSet phldrT="[Текст]"/>
      <dgm:spPr/>
      <dgm:t>
        <a:bodyPr/>
        <a:lstStyle/>
        <a:p>
          <a:r>
            <a:rPr lang="ru-RU" dirty="0" smtClean="0"/>
            <a:t>Это не вы учитесь в школе, а ребенок</a:t>
          </a:r>
          <a:endParaRPr lang="ru-RU" dirty="0"/>
        </a:p>
      </dgm:t>
    </dgm:pt>
    <dgm:pt modelId="{E35FDE1E-F9B0-4D22-897C-E9DC10F9001E}" type="parTrans" cxnId="{BC96DE96-034B-4AB4-8A01-C1420E12A713}">
      <dgm:prSet/>
      <dgm:spPr/>
      <dgm:t>
        <a:bodyPr/>
        <a:lstStyle/>
        <a:p>
          <a:endParaRPr lang="ru-RU"/>
        </a:p>
      </dgm:t>
    </dgm:pt>
    <dgm:pt modelId="{C60A509C-2B82-4D27-A1A1-04EC361F08AF}" type="sibTrans" cxnId="{BC96DE96-034B-4AB4-8A01-C1420E12A713}">
      <dgm:prSet/>
      <dgm:spPr/>
      <dgm:t>
        <a:bodyPr/>
        <a:lstStyle/>
        <a:p>
          <a:endParaRPr lang="ru-RU"/>
        </a:p>
      </dgm:t>
    </dgm:pt>
    <dgm:pt modelId="{69FB518B-F2FB-4614-89FD-6E42076D7930}">
      <dgm:prSet phldrT="[Текст]"/>
      <dgm:spPr/>
      <dgm:t>
        <a:bodyPr/>
        <a:lstStyle/>
        <a:p>
          <a:r>
            <a:rPr lang="ru-RU" dirty="0" smtClean="0"/>
            <a:t>Любой ребенок уникален</a:t>
          </a:r>
          <a:endParaRPr lang="ru-RU" dirty="0"/>
        </a:p>
      </dgm:t>
    </dgm:pt>
    <dgm:pt modelId="{404705C0-A603-4145-8488-132BB55199F5}" type="parTrans" cxnId="{D3DC0FB2-DAA6-463F-882F-30BCDA85D990}">
      <dgm:prSet/>
      <dgm:spPr/>
      <dgm:t>
        <a:bodyPr/>
        <a:lstStyle/>
        <a:p>
          <a:endParaRPr lang="ru-RU"/>
        </a:p>
      </dgm:t>
    </dgm:pt>
    <dgm:pt modelId="{3CADA80A-F6CD-4944-B9CF-3CF17DA27CAB}" type="sibTrans" cxnId="{D3DC0FB2-DAA6-463F-882F-30BCDA85D990}">
      <dgm:prSet/>
      <dgm:spPr/>
      <dgm:t>
        <a:bodyPr/>
        <a:lstStyle/>
        <a:p>
          <a:endParaRPr lang="ru-RU"/>
        </a:p>
      </dgm:t>
    </dgm:pt>
    <dgm:pt modelId="{1451AB79-D055-4A8D-A78F-62E0E19BFEBC}">
      <dgm:prSet phldrT="[Текст]"/>
      <dgm:spPr/>
      <dgm:t>
        <a:bodyPr/>
        <a:lstStyle/>
        <a:p>
          <a:r>
            <a:rPr lang="ru-RU" dirty="0" smtClean="0"/>
            <a:t>Не программируйте ребенка на проблемы</a:t>
          </a:r>
          <a:endParaRPr lang="ru-RU" dirty="0"/>
        </a:p>
      </dgm:t>
    </dgm:pt>
    <dgm:pt modelId="{AE51DD3C-0962-484C-AA13-F12CF36583CD}" type="parTrans" cxnId="{303B88B2-930A-4532-BE70-C1CA797FD469}">
      <dgm:prSet/>
      <dgm:spPr/>
      <dgm:t>
        <a:bodyPr/>
        <a:lstStyle/>
        <a:p>
          <a:endParaRPr lang="ru-RU"/>
        </a:p>
      </dgm:t>
    </dgm:pt>
    <dgm:pt modelId="{EEB929BB-D776-4D33-A669-D0D6977573DE}" type="sibTrans" cxnId="{303B88B2-930A-4532-BE70-C1CA797FD469}">
      <dgm:prSet/>
      <dgm:spPr/>
      <dgm:t>
        <a:bodyPr/>
        <a:lstStyle/>
        <a:p>
          <a:endParaRPr lang="ru-RU"/>
        </a:p>
      </dgm:t>
    </dgm:pt>
    <dgm:pt modelId="{322ECF63-612F-4745-BB64-36CF5F004674}" type="pres">
      <dgm:prSet presAssocID="{9A27C43E-4994-4C0E-AD39-3DAC290C4150}" presName="linearFlow" presStyleCnt="0">
        <dgm:presLayoutVars>
          <dgm:dir/>
          <dgm:resizeHandles val="exact"/>
        </dgm:presLayoutVars>
      </dgm:prSet>
      <dgm:spPr/>
    </dgm:pt>
    <dgm:pt modelId="{0D0570B5-05B3-495C-9178-FCF222F1C025}" type="pres">
      <dgm:prSet presAssocID="{700D15E8-31F5-4CE1-80FA-9DC9745EF5E5}" presName="comp" presStyleCnt="0"/>
      <dgm:spPr/>
    </dgm:pt>
    <dgm:pt modelId="{D2B5D9E9-86C3-4B1F-8F86-EE717BC9D61D}" type="pres">
      <dgm:prSet presAssocID="{700D15E8-31F5-4CE1-80FA-9DC9745EF5E5}" presName="rect2" presStyleLbl="node1" presStyleIdx="0" presStyleCnt="3" custScaleX="122881" custLinFactNeighborX="6806" custLinFactNeighborY="-1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077E77-AF46-47C1-A87B-DFC7EE7AF14E}" type="pres">
      <dgm:prSet presAssocID="{700D15E8-31F5-4CE1-80FA-9DC9745EF5E5}" presName="rect1" presStyleLbl="lnNode1" presStyleIdx="0" presStyleCnt="3" custLinFactNeighborX="-32943" custLinFactNeighborY="731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</dgm:spPr>
    </dgm:pt>
    <dgm:pt modelId="{84666F27-A97B-41C9-A99E-DCE0ABA4D863}" type="pres">
      <dgm:prSet presAssocID="{C60A509C-2B82-4D27-A1A1-04EC361F08AF}" presName="sibTrans" presStyleCnt="0"/>
      <dgm:spPr/>
    </dgm:pt>
    <dgm:pt modelId="{7FF46763-B36D-4AB6-931F-63477E5AD1F5}" type="pres">
      <dgm:prSet presAssocID="{69FB518B-F2FB-4614-89FD-6E42076D7930}" presName="comp" presStyleCnt="0"/>
      <dgm:spPr/>
    </dgm:pt>
    <dgm:pt modelId="{EA985363-3DAE-4403-B09C-423501CE0BFA}" type="pres">
      <dgm:prSet presAssocID="{69FB518B-F2FB-4614-89FD-6E42076D7930}" presName="rect2" presStyleLbl="node1" presStyleIdx="1" presStyleCnt="3" custScaleX="118061" custLinFactNeighborX="-3712" custLinFactNeighborY="-7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4E13BD-370D-419E-A235-A6F728C9ADFA}" type="pres">
      <dgm:prSet presAssocID="{69FB518B-F2FB-4614-89FD-6E42076D7930}" presName="rect1" presStyleLbl="lnNode1" presStyleIdx="1" presStyleCnt="3" custScaleX="134976" custScaleY="109090" custLinFactNeighborX="36874" custLinFactNeighborY="3762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  <dgm:t>
        <a:bodyPr/>
        <a:lstStyle/>
        <a:p>
          <a:endParaRPr lang="ru-RU"/>
        </a:p>
      </dgm:t>
    </dgm:pt>
    <dgm:pt modelId="{93983285-DA18-4B23-A952-C3422E39D47C}" type="pres">
      <dgm:prSet presAssocID="{3CADA80A-F6CD-4944-B9CF-3CF17DA27CAB}" presName="sibTrans" presStyleCnt="0"/>
      <dgm:spPr/>
    </dgm:pt>
    <dgm:pt modelId="{DC108118-9DA4-47DF-94A6-60B854073780}" type="pres">
      <dgm:prSet presAssocID="{1451AB79-D055-4A8D-A78F-62E0E19BFEBC}" presName="comp" presStyleCnt="0"/>
      <dgm:spPr/>
    </dgm:pt>
    <dgm:pt modelId="{8E9D17C1-8F17-4275-9ABE-3A6F744C9014}" type="pres">
      <dgm:prSet presAssocID="{1451AB79-D055-4A8D-A78F-62E0E19BFEBC}" presName="rect2" presStyleLbl="node1" presStyleIdx="2" presStyleCnt="3" custScaleX="124284" custLinFactNeighborX="9559" custLinFactNeighborY="-52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2C768E-8833-49F3-A4E1-0A3ACFFC0879}" type="pres">
      <dgm:prSet presAssocID="{1451AB79-D055-4A8D-A78F-62E0E19BFEBC}" presName="rect1" presStyleLbl="lnNode1" presStyleIdx="2" presStyleCnt="3" custLinFactNeighborX="-24958" custLinFactNeighborY="-521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</dgm:spPr>
    </dgm:pt>
  </dgm:ptLst>
  <dgm:cxnLst>
    <dgm:cxn modelId="{658CB553-08FB-4D9B-8461-51C7EFF35F83}" type="presOf" srcId="{9A27C43E-4994-4C0E-AD39-3DAC290C4150}" destId="{322ECF63-612F-4745-BB64-36CF5F004674}" srcOrd="0" destOrd="0" presId="urn:microsoft.com/office/officeart/2008/layout/AlternatingPictureBlocks"/>
    <dgm:cxn modelId="{21EC0E13-217F-478A-9828-3D27E2572240}" type="presOf" srcId="{700D15E8-31F5-4CE1-80FA-9DC9745EF5E5}" destId="{D2B5D9E9-86C3-4B1F-8F86-EE717BC9D61D}" srcOrd="0" destOrd="0" presId="urn:microsoft.com/office/officeart/2008/layout/AlternatingPictureBlocks"/>
    <dgm:cxn modelId="{A21FDFA0-0036-46D1-816C-AE3833EF373E}" type="presOf" srcId="{1451AB79-D055-4A8D-A78F-62E0E19BFEBC}" destId="{8E9D17C1-8F17-4275-9ABE-3A6F744C9014}" srcOrd="0" destOrd="0" presId="urn:microsoft.com/office/officeart/2008/layout/AlternatingPictureBlocks"/>
    <dgm:cxn modelId="{303B88B2-930A-4532-BE70-C1CA797FD469}" srcId="{9A27C43E-4994-4C0E-AD39-3DAC290C4150}" destId="{1451AB79-D055-4A8D-A78F-62E0E19BFEBC}" srcOrd="2" destOrd="0" parTransId="{AE51DD3C-0962-484C-AA13-F12CF36583CD}" sibTransId="{EEB929BB-D776-4D33-A669-D0D6977573DE}"/>
    <dgm:cxn modelId="{D3DC0FB2-DAA6-463F-882F-30BCDA85D990}" srcId="{9A27C43E-4994-4C0E-AD39-3DAC290C4150}" destId="{69FB518B-F2FB-4614-89FD-6E42076D7930}" srcOrd="1" destOrd="0" parTransId="{404705C0-A603-4145-8488-132BB55199F5}" sibTransId="{3CADA80A-F6CD-4944-B9CF-3CF17DA27CAB}"/>
    <dgm:cxn modelId="{BC96DE96-034B-4AB4-8A01-C1420E12A713}" srcId="{9A27C43E-4994-4C0E-AD39-3DAC290C4150}" destId="{700D15E8-31F5-4CE1-80FA-9DC9745EF5E5}" srcOrd="0" destOrd="0" parTransId="{E35FDE1E-F9B0-4D22-897C-E9DC10F9001E}" sibTransId="{C60A509C-2B82-4D27-A1A1-04EC361F08AF}"/>
    <dgm:cxn modelId="{581AA543-74BF-4DE1-82BC-6E9EAF52ED14}" type="presOf" srcId="{69FB518B-F2FB-4614-89FD-6E42076D7930}" destId="{EA985363-3DAE-4403-B09C-423501CE0BFA}" srcOrd="0" destOrd="0" presId="urn:microsoft.com/office/officeart/2008/layout/AlternatingPictureBlocks"/>
    <dgm:cxn modelId="{DDFE287F-7CF9-440D-AA8B-7F5683849382}" type="presParOf" srcId="{322ECF63-612F-4745-BB64-36CF5F004674}" destId="{0D0570B5-05B3-495C-9178-FCF222F1C025}" srcOrd="0" destOrd="0" presId="urn:microsoft.com/office/officeart/2008/layout/AlternatingPictureBlocks"/>
    <dgm:cxn modelId="{B8046A47-2775-4FDD-8D5B-3ED918145B58}" type="presParOf" srcId="{0D0570B5-05B3-495C-9178-FCF222F1C025}" destId="{D2B5D9E9-86C3-4B1F-8F86-EE717BC9D61D}" srcOrd="0" destOrd="0" presId="urn:microsoft.com/office/officeart/2008/layout/AlternatingPictureBlocks"/>
    <dgm:cxn modelId="{B007372C-6CF2-4141-938F-33D0C44E3825}" type="presParOf" srcId="{0D0570B5-05B3-495C-9178-FCF222F1C025}" destId="{21077E77-AF46-47C1-A87B-DFC7EE7AF14E}" srcOrd="1" destOrd="0" presId="urn:microsoft.com/office/officeart/2008/layout/AlternatingPictureBlocks"/>
    <dgm:cxn modelId="{D1D4A91E-000F-4E2E-99F4-98848322B113}" type="presParOf" srcId="{322ECF63-612F-4745-BB64-36CF5F004674}" destId="{84666F27-A97B-41C9-A99E-DCE0ABA4D863}" srcOrd="1" destOrd="0" presId="urn:microsoft.com/office/officeart/2008/layout/AlternatingPictureBlocks"/>
    <dgm:cxn modelId="{D75D30E2-2D6A-483C-A319-5A9539752C08}" type="presParOf" srcId="{322ECF63-612F-4745-BB64-36CF5F004674}" destId="{7FF46763-B36D-4AB6-931F-63477E5AD1F5}" srcOrd="2" destOrd="0" presId="urn:microsoft.com/office/officeart/2008/layout/AlternatingPictureBlocks"/>
    <dgm:cxn modelId="{DB8CA1D8-C770-4A29-9191-CFC762D659A3}" type="presParOf" srcId="{7FF46763-B36D-4AB6-931F-63477E5AD1F5}" destId="{EA985363-3DAE-4403-B09C-423501CE0BFA}" srcOrd="0" destOrd="0" presId="urn:microsoft.com/office/officeart/2008/layout/AlternatingPictureBlocks"/>
    <dgm:cxn modelId="{5D2B06F9-602B-4D48-87D3-F7FF00F6D378}" type="presParOf" srcId="{7FF46763-B36D-4AB6-931F-63477E5AD1F5}" destId="{444E13BD-370D-419E-A235-A6F728C9ADFA}" srcOrd="1" destOrd="0" presId="urn:microsoft.com/office/officeart/2008/layout/AlternatingPictureBlocks"/>
    <dgm:cxn modelId="{8B126766-755A-468F-8634-7BDE0A796AA3}" type="presParOf" srcId="{322ECF63-612F-4745-BB64-36CF5F004674}" destId="{93983285-DA18-4B23-A952-C3422E39D47C}" srcOrd="3" destOrd="0" presId="urn:microsoft.com/office/officeart/2008/layout/AlternatingPictureBlocks"/>
    <dgm:cxn modelId="{E7B797FB-55C4-4341-B3A4-4876CEDC5890}" type="presParOf" srcId="{322ECF63-612F-4745-BB64-36CF5F004674}" destId="{DC108118-9DA4-47DF-94A6-60B854073780}" srcOrd="4" destOrd="0" presId="urn:microsoft.com/office/officeart/2008/layout/AlternatingPictureBlocks"/>
    <dgm:cxn modelId="{A21CCA1D-E8A2-4CEF-B4AB-FD32C0E4D582}" type="presParOf" srcId="{DC108118-9DA4-47DF-94A6-60B854073780}" destId="{8E9D17C1-8F17-4275-9ABE-3A6F744C9014}" srcOrd="0" destOrd="0" presId="urn:microsoft.com/office/officeart/2008/layout/AlternatingPictureBlocks"/>
    <dgm:cxn modelId="{E4E04C77-2C40-4894-9624-381B23C74267}" type="presParOf" srcId="{DC108118-9DA4-47DF-94A6-60B854073780}" destId="{ED2C768E-8833-49F3-A4E1-0A3ACFFC0879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13A2F12-921C-4023-AAF2-CAD90611A263}" type="doc">
      <dgm:prSet loTypeId="urn:microsoft.com/office/officeart/2005/8/layout/hierarchy3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C2D363E-E329-4E00-87E4-6F9BA3DB4819}">
      <dgm:prSet phldrT="[Текст]" custT="1"/>
      <dgm:spPr/>
      <dgm:t>
        <a:bodyPr/>
        <a:lstStyle/>
        <a:p>
          <a:r>
            <a:rPr lang="ru-RU" sz="3200" dirty="0" smtClean="0"/>
            <a:t>Не бросайтесь решать проблему ребенка, </a:t>
          </a:r>
          <a:r>
            <a:rPr lang="ru-RU" sz="3200" dirty="0" smtClean="0"/>
            <a:t>вначале предложите </a:t>
          </a:r>
          <a:r>
            <a:rPr lang="ru-RU" sz="3200" dirty="0" smtClean="0"/>
            <a:t>помощь</a:t>
          </a:r>
          <a:endParaRPr lang="ru-RU" sz="3200" dirty="0"/>
        </a:p>
      </dgm:t>
    </dgm:pt>
    <dgm:pt modelId="{ABCC36D8-61DF-4739-A32C-E4C60368C04B}" type="parTrans" cxnId="{6FD1A5AA-FAF8-45B2-9890-E0444A83B329}">
      <dgm:prSet/>
      <dgm:spPr/>
      <dgm:t>
        <a:bodyPr/>
        <a:lstStyle/>
        <a:p>
          <a:endParaRPr lang="ru-RU"/>
        </a:p>
      </dgm:t>
    </dgm:pt>
    <dgm:pt modelId="{5C5C8A73-FC10-4533-8980-FB366BA19050}" type="sibTrans" cxnId="{6FD1A5AA-FAF8-45B2-9890-E0444A83B329}">
      <dgm:prSet/>
      <dgm:spPr/>
      <dgm:t>
        <a:bodyPr/>
        <a:lstStyle/>
        <a:p>
          <a:endParaRPr lang="ru-RU"/>
        </a:p>
      </dgm:t>
    </dgm:pt>
    <dgm:pt modelId="{C50B196C-06B0-4CAD-BE59-C4ED03CC12BD}">
      <dgm:prSet phldrT="[Текст]"/>
      <dgm:spPr/>
      <dgm:t>
        <a:bodyPr/>
        <a:lstStyle/>
        <a:p>
          <a:r>
            <a:rPr lang="ru-RU" dirty="0" smtClean="0"/>
            <a:t>Это его развитие</a:t>
          </a:r>
          <a:endParaRPr lang="ru-RU" dirty="0"/>
        </a:p>
      </dgm:t>
    </dgm:pt>
    <dgm:pt modelId="{8BAA2E14-F1A9-434C-A088-FCE69302BADE}" type="parTrans" cxnId="{A4D095A8-CC83-4F97-8ED0-FF67FAF654EF}">
      <dgm:prSet/>
      <dgm:spPr/>
      <dgm:t>
        <a:bodyPr/>
        <a:lstStyle/>
        <a:p>
          <a:endParaRPr lang="ru-RU"/>
        </a:p>
      </dgm:t>
    </dgm:pt>
    <dgm:pt modelId="{8865FBF1-43F8-4E7C-98A7-FFC12070CF9D}" type="sibTrans" cxnId="{A4D095A8-CC83-4F97-8ED0-FF67FAF654EF}">
      <dgm:prSet/>
      <dgm:spPr/>
      <dgm:t>
        <a:bodyPr/>
        <a:lstStyle/>
        <a:p>
          <a:endParaRPr lang="ru-RU"/>
        </a:p>
      </dgm:t>
    </dgm:pt>
    <dgm:pt modelId="{809D2369-6CCE-4358-ACD8-AEE441C97EFD}">
      <dgm:prSet phldrT="[Текст]"/>
      <dgm:spPr/>
      <dgm:t>
        <a:bodyPr/>
        <a:lstStyle/>
        <a:p>
          <a:r>
            <a:rPr lang="ru-RU" dirty="0" smtClean="0"/>
            <a:t>Это его взросление</a:t>
          </a:r>
          <a:endParaRPr lang="ru-RU" dirty="0"/>
        </a:p>
      </dgm:t>
    </dgm:pt>
    <dgm:pt modelId="{C1314096-BC78-4505-8FF1-F84DC8E1AB81}" type="parTrans" cxnId="{98B31D71-77A0-4889-A15F-9257302E6C4A}">
      <dgm:prSet/>
      <dgm:spPr/>
      <dgm:t>
        <a:bodyPr/>
        <a:lstStyle/>
        <a:p>
          <a:endParaRPr lang="ru-RU"/>
        </a:p>
      </dgm:t>
    </dgm:pt>
    <dgm:pt modelId="{86B479DF-75B1-4BEF-90EE-E8ED1FF917D7}" type="sibTrans" cxnId="{98B31D71-77A0-4889-A15F-9257302E6C4A}">
      <dgm:prSet/>
      <dgm:spPr/>
      <dgm:t>
        <a:bodyPr/>
        <a:lstStyle/>
        <a:p>
          <a:endParaRPr lang="ru-RU"/>
        </a:p>
      </dgm:t>
    </dgm:pt>
    <dgm:pt modelId="{0EED9E60-BFE7-4790-9A56-6DC12FACCA8F}">
      <dgm:prSet phldrT="[Текст]"/>
      <dgm:spPr/>
      <dgm:t>
        <a:bodyPr/>
        <a:lstStyle/>
        <a:p>
          <a:r>
            <a:rPr lang="ru-RU" dirty="0" smtClean="0"/>
            <a:t>Если он может справиться с ситуацией, он должен справляться сам</a:t>
          </a:r>
          <a:endParaRPr lang="ru-RU" dirty="0"/>
        </a:p>
      </dgm:t>
    </dgm:pt>
    <dgm:pt modelId="{772133B9-C87D-47DC-AF9B-898F02497E71}" type="parTrans" cxnId="{4AB7EAED-1542-440E-A96A-6C296CBD616D}">
      <dgm:prSet/>
      <dgm:spPr/>
      <dgm:t>
        <a:bodyPr/>
        <a:lstStyle/>
        <a:p>
          <a:endParaRPr lang="ru-RU"/>
        </a:p>
      </dgm:t>
    </dgm:pt>
    <dgm:pt modelId="{C4191DD2-1EDB-4811-9327-5A76CCC5CAC0}" type="sibTrans" cxnId="{4AB7EAED-1542-440E-A96A-6C296CBD616D}">
      <dgm:prSet/>
      <dgm:spPr/>
      <dgm:t>
        <a:bodyPr/>
        <a:lstStyle/>
        <a:p>
          <a:endParaRPr lang="ru-RU"/>
        </a:p>
      </dgm:t>
    </dgm:pt>
    <dgm:pt modelId="{02539A29-B463-492F-B588-AB6EE5B49D54}">
      <dgm:prSet phldrT="[Текст]"/>
      <dgm:spPr/>
      <dgm:t>
        <a:bodyPr/>
        <a:lstStyle/>
        <a:p>
          <a:r>
            <a:rPr lang="ru-RU" dirty="0" smtClean="0"/>
            <a:t>Это его жизнь</a:t>
          </a:r>
          <a:endParaRPr lang="ru-RU" dirty="0"/>
        </a:p>
      </dgm:t>
    </dgm:pt>
    <dgm:pt modelId="{B2532C4D-A68E-478A-8BD1-B0819F7AA800}" type="parTrans" cxnId="{C315A670-7086-46ED-B65E-6926C5BE2993}">
      <dgm:prSet/>
      <dgm:spPr/>
      <dgm:t>
        <a:bodyPr/>
        <a:lstStyle/>
        <a:p>
          <a:endParaRPr lang="ru-RU"/>
        </a:p>
      </dgm:t>
    </dgm:pt>
    <dgm:pt modelId="{3E3E7364-25AE-4D61-95F9-400E01768377}" type="sibTrans" cxnId="{C315A670-7086-46ED-B65E-6926C5BE2993}">
      <dgm:prSet/>
      <dgm:spPr/>
      <dgm:t>
        <a:bodyPr/>
        <a:lstStyle/>
        <a:p>
          <a:endParaRPr lang="ru-RU"/>
        </a:p>
      </dgm:t>
    </dgm:pt>
    <dgm:pt modelId="{E302D3CE-960D-4917-9C00-86AEF029E45E}">
      <dgm:prSet phldrT="[Текст]"/>
      <dgm:spPr/>
      <dgm:t>
        <a:bodyPr/>
        <a:lstStyle/>
        <a:p>
          <a:r>
            <a:rPr lang="ru-RU" dirty="0" smtClean="0"/>
            <a:t>Это его опыт</a:t>
          </a:r>
          <a:endParaRPr lang="ru-RU" dirty="0"/>
        </a:p>
      </dgm:t>
    </dgm:pt>
    <dgm:pt modelId="{6D6DC96E-B760-4F1B-9CEF-18981A789D5F}" type="parTrans" cxnId="{DE0ADB56-E547-4063-BF2E-D8DBC5911F5A}">
      <dgm:prSet/>
      <dgm:spPr/>
      <dgm:t>
        <a:bodyPr/>
        <a:lstStyle/>
        <a:p>
          <a:endParaRPr lang="ru-RU"/>
        </a:p>
      </dgm:t>
    </dgm:pt>
    <dgm:pt modelId="{8DA692EF-5295-4289-A5ED-14D7C6154ECF}" type="sibTrans" cxnId="{DE0ADB56-E547-4063-BF2E-D8DBC5911F5A}">
      <dgm:prSet/>
      <dgm:spPr/>
      <dgm:t>
        <a:bodyPr/>
        <a:lstStyle/>
        <a:p>
          <a:endParaRPr lang="ru-RU"/>
        </a:p>
      </dgm:t>
    </dgm:pt>
    <dgm:pt modelId="{22EE9A76-B9DD-4B35-A2A5-7D71C21F5B3C}" type="pres">
      <dgm:prSet presAssocID="{E13A2F12-921C-4023-AAF2-CAD90611A26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B56C746-EF0B-44A8-BB18-B5AA6407685B}" type="pres">
      <dgm:prSet presAssocID="{5C2D363E-E329-4E00-87E4-6F9BA3DB4819}" presName="root" presStyleCnt="0"/>
      <dgm:spPr/>
    </dgm:pt>
    <dgm:pt modelId="{0E558A82-393E-47F8-A900-94E2092EF3F1}" type="pres">
      <dgm:prSet presAssocID="{5C2D363E-E329-4E00-87E4-6F9BA3DB4819}" presName="rootComposite" presStyleCnt="0"/>
      <dgm:spPr/>
    </dgm:pt>
    <dgm:pt modelId="{B1C7882E-A820-425F-B8D7-A94717BC60E6}" type="pres">
      <dgm:prSet presAssocID="{5C2D363E-E329-4E00-87E4-6F9BA3DB4819}" presName="rootText" presStyleLbl="node1" presStyleIdx="0" presStyleCnt="2" custScaleX="162222" custScaleY="135874" custLinFactNeighborX="11862" custLinFactNeighborY="-12686"/>
      <dgm:spPr/>
      <dgm:t>
        <a:bodyPr/>
        <a:lstStyle/>
        <a:p>
          <a:endParaRPr lang="ru-RU"/>
        </a:p>
      </dgm:t>
    </dgm:pt>
    <dgm:pt modelId="{9D8C115C-8ECC-4D31-9BA6-74ED9EF2E9C1}" type="pres">
      <dgm:prSet presAssocID="{5C2D363E-E329-4E00-87E4-6F9BA3DB4819}" presName="rootConnector" presStyleLbl="node1" presStyleIdx="0" presStyleCnt="2"/>
      <dgm:spPr/>
      <dgm:t>
        <a:bodyPr/>
        <a:lstStyle/>
        <a:p>
          <a:endParaRPr lang="ru-RU"/>
        </a:p>
      </dgm:t>
    </dgm:pt>
    <dgm:pt modelId="{C0B8524E-D15A-470B-B1E7-EFE20B5D877C}" type="pres">
      <dgm:prSet presAssocID="{5C2D363E-E329-4E00-87E4-6F9BA3DB4819}" presName="childShape" presStyleCnt="0"/>
      <dgm:spPr/>
    </dgm:pt>
    <dgm:pt modelId="{C669C2CB-8778-43F0-958E-63BC07A89C4B}" type="pres">
      <dgm:prSet presAssocID="{8BAA2E14-F1A9-434C-A088-FCE69302BADE}" presName="Name13" presStyleLbl="parChTrans1D2" presStyleIdx="0" presStyleCnt="4"/>
      <dgm:spPr/>
      <dgm:t>
        <a:bodyPr/>
        <a:lstStyle/>
        <a:p>
          <a:endParaRPr lang="ru-RU"/>
        </a:p>
      </dgm:t>
    </dgm:pt>
    <dgm:pt modelId="{444FAD60-53A7-4D70-B14F-AF648B4FE717}" type="pres">
      <dgm:prSet presAssocID="{C50B196C-06B0-4CAD-BE59-C4ED03CC12BD}" presName="childText" presStyleLbl="bgAcc1" presStyleIdx="0" presStyleCnt="4" custScaleX="144310" custScaleY="94753" custLinFactNeighborX="27684" custLinFactNeighborY="-168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E19656-FBB9-479A-8E72-F8519DC6AEFF}" type="pres">
      <dgm:prSet presAssocID="{C1314096-BC78-4505-8FF1-F84DC8E1AB81}" presName="Name13" presStyleLbl="parChTrans1D2" presStyleIdx="1" presStyleCnt="4"/>
      <dgm:spPr/>
      <dgm:t>
        <a:bodyPr/>
        <a:lstStyle/>
        <a:p>
          <a:endParaRPr lang="ru-RU"/>
        </a:p>
      </dgm:t>
    </dgm:pt>
    <dgm:pt modelId="{575BA00B-3801-424F-8F61-1986E1E4334D}" type="pres">
      <dgm:prSet presAssocID="{809D2369-6CCE-4358-ACD8-AEE441C97EFD}" presName="childText" presStyleLbl="bgAcc1" presStyleIdx="1" presStyleCnt="4" custScaleX="147997" custScaleY="1162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59FE37-ACD5-4157-929A-5C08C1D0BBF0}" type="pres">
      <dgm:prSet presAssocID="{0EED9E60-BFE7-4790-9A56-6DC12FACCA8F}" presName="root" presStyleCnt="0"/>
      <dgm:spPr/>
    </dgm:pt>
    <dgm:pt modelId="{9D372850-2250-48E2-9EA3-B431BB926BB2}" type="pres">
      <dgm:prSet presAssocID="{0EED9E60-BFE7-4790-9A56-6DC12FACCA8F}" presName="rootComposite" presStyleCnt="0"/>
      <dgm:spPr/>
    </dgm:pt>
    <dgm:pt modelId="{E67C2533-3623-4551-BF8F-42C8500332D1}" type="pres">
      <dgm:prSet presAssocID="{0EED9E60-BFE7-4790-9A56-6DC12FACCA8F}" presName="rootText" presStyleLbl="node1" presStyleIdx="1" presStyleCnt="2" custLinFactNeighborX="-6816" custLinFactNeighborY="1557"/>
      <dgm:spPr/>
      <dgm:t>
        <a:bodyPr/>
        <a:lstStyle/>
        <a:p>
          <a:endParaRPr lang="ru-RU"/>
        </a:p>
      </dgm:t>
    </dgm:pt>
    <dgm:pt modelId="{506FDE79-6DBB-4BCA-9DBE-CDDE67640DD2}" type="pres">
      <dgm:prSet presAssocID="{0EED9E60-BFE7-4790-9A56-6DC12FACCA8F}" presName="rootConnector" presStyleLbl="node1" presStyleIdx="1" presStyleCnt="2"/>
      <dgm:spPr/>
      <dgm:t>
        <a:bodyPr/>
        <a:lstStyle/>
        <a:p>
          <a:endParaRPr lang="ru-RU"/>
        </a:p>
      </dgm:t>
    </dgm:pt>
    <dgm:pt modelId="{1B7D9F3D-822B-4051-B364-CB9398BE6946}" type="pres">
      <dgm:prSet presAssocID="{0EED9E60-BFE7-4790-9A56-6DC12FACCA8F}" presName="childShape" presStyleCnt="0"/>
      <dgm:spPr/>
    </dgm:pt>
    <dgm:pt modelId="{7E25029F-DE2E-4EB6-A8A3-54CD916D4EC2}" type="pres">
      <dgm:prSet presAssocID="{B2532C4D-A68E-478A-8BD1-B0819F7AA800}" presName="Name13" presStyleLbl="parChTrans1D2" presStyleIdx="2" presStyleCnt="4"/>
      <dgm:spPr/>
      <dgm:t>
        <a:bodyPr/>
        <a:lstStyle/>
        <a:p>
          <a:endParaRPr lang="ru-RU"/>
        </a:p>
      </dgm:t>
    </dgm:pt>
    <dgm:pt modelId="{9CA85186-5139-4D15-9577-77BBCDCDB1FF}" type="pres">
      <dgm:prSet presAssocID="{02539A29-B463-492F-B588-AB6EE5B49D54}" presName="childText" presStyleLbl="bgAcc1" presStyleIdx="2" presStyleCnt="4" custLinFactNeighborX="-2760" custLinFactNeighborY="-56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6C8048-68EF-46A0-BEDC-00A9B6633B7A}" type="pres">
      <dgm:prSet presAssocID="{6D6DC96E-B760-4F1B-9CEF-18981A789D5F}" presName="Name13" presStyleLbl="parChTrans1D2" presStyleIdx="3" presStyleCnt="4"/>
      <dgm:spPr/>
      <dgm:t>
        <a:bodyPr/>
        <a:lstStyle/>
        <a:p>
          <a:endParaRPr lang="ru-RU"/>
        </a:p>
      </dgm:t>
    </dgm:pt>
    <dgm:pt modelId="{310A3AAB-040D-4742-95DD-F65453AA8631}" type="pres">
      <dgm:prSet presAssocID="{E302D3CE-960D-4917-9C00-86AEF029E45E}" presName="childText" presStyleLbl="bgAcc1" presStyleIdx="3" presStyleCnt="4" custScaleX="131452" custScaleY="135320" custLinFactNeighborX="-39562" custLinFactNeighborY="243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35E100F-8CC3-41CA-B096-DA9DBE900943}" type="presOf" srcId="{E302D3CE-960D-4917-9C00-86AEF029E45E}" destId="{310A3AAB-040D-4742-95DD-F65453AA8631}" srcOrd="0" destOrd="0" presId="urn:microsoft.com/office/officeart/2005/8/layout/hierarchy3"/>
    <dgm:cxn modelId="{6FD1A5AA-FAF8-45B2-9890-E0444A83B329}" srcId="{E13A2F12-921C-4023-AAF2-CAD90611A263}" destId="{5C2D363E-E329-4E00-87E4-6F9BA3DB4819}" srcOrd="0" destOrd="0" parTransId="{ABCC36D8-61DF-4739-A32C-E4C60368C04B}" sibTransId="{5C5C8A73-FC10-4533-8980-FB366BA19050}"/>
    <dgm:cxn modelId="{3D48C6A9-E812-44AB-AC32-5AFB88D92735}" type="presOf" srcId="{C1314096-BC78-4505-8FF1-F84DC8E1AB81}" destId="{46E19656-FBB9-479A-8E72-F8519DC6AEFF}" srcOrd="0" destOrd="0" presId="urn:microsoft.com/office/officeart/2005/8/layout/hierarchy3"/>
    <dgm:cxn modelId="{D7064930-CB2D-4D85-935D-0DC68A3A8B86}" type="presOf" srcId="{02539A29-B463-492F-B588-AB6EE5B49D54}" destId="{9CA85186-5139-4D15-9577-77BBCDCDB1FF}" srcOrd="0" destOrd="0" presId="urn:microsoft.com/office/officeart/2005/8/layout/hierarchy3"/>
    <dgm:cxn modelId="{DE0ADB56-E547-4063-BF2E-D8DBC5911F5A}" srcId="{0EED9E60-BFE7-4790-9A56-6DC12FACCA8F}" destId="{E302D3CE-960D-4917-9C00-86AEF029E45E}" srcOrd="1" destOrd="0" parTransId="{6D6DC96E-B760-4F1B-9CEF-18981A789D5F}" sibTransId="{8DA692EF-5295-4289-A5ED-14D7C6154ECF}"/>
    <dgm:cxn modelId="{29363ED5-FDA7-465C-A6D0-1A31A88DC142}" type="presOf" srcId="{8BAA2E14-F1A9-434C-A088-FCE69302BADE}" destId="{C669C2CB-8778-43F0-958E-63BC07A89C4B}" srcOrd="0" destOrd="0" presId="urn:microsoft.com/office/officeart/2005/8/layout/hierarchy3"/>
    <dgm:cxn modelId="{BF5A638D-4F10-4BD0-B8E2-5A298E61D8AE}" type="presOf" srcId="{809D2369-6CCE-4358-ACD8-AEE441C97EFD}" destId="{575BA00B-3801-424F-8F61-1986E1E4334D}" srcOrd="0" destOrd="0" presId="urn:microsoft.com/office/officeart/2005/8/layout/hierarchy3"/>
    <dgm:cxn modelId="{E18976B3-0893-4F4E-A108-E59DF1541894}" type="presOf" srcId="{6D6DC96E-B760-4F1B-9CEF-18981A789D5F}" destId="{A66C8048-68EF-46A0-BEDC-00A9B6633B7A}" srcOrd="0" destOrd="0" presId="urn:microsoft.com/office/officeart/2005/8/layout/hierarchy3"/>
    <dgm:cxn modelId="{C315A670-7086-46ED-B65E-6926C5BE2993}" srcId="{0EED9E60-BFE7-4790-9A56-6DC12FACCA8F}" destId="{02539A29-B463-492F-B588-AB6EE5B49D54}" srcOrd="0" destOrd="0" parTransId="{B2532C4D-A68E-478A-8BD1-B0819F7AA800}" sibTransId="{3E3E7364-25AE-4D61-95F9-400E01768377}"/>
    <dgm:cxn modelId="{24F37EC4-CD0B-467A-8C72-F6878E33C534}" type="presOf" srcId="{5C2D363E-E329-4E00-87E4-6F9BA3DB4819}" destId="{9D8C115C-8ECC-4D31-9BA6-74ED9EF2E9C1}" srcOrd="1" destOrd="0" presId="urn:microsoft.com/office/officeart/2005/8/layout/hierarchy3"/>
    <dgm:cxn modelId="{98B31D71-77A0-4889-A15F-9257302E6C4A}" srcId="{5C2D363E-E329-4E00-87E4-6F9BA3DB4819}" destId="{809D2369-6CCE-4358-ACD8-AEE441C97EFD}" srcOrd="1" destOrd="0" parTransId="{C1314096-BC78-4505-8FF1-F84DC8E1AB81}" sibTransId="{86B479DF-75B1-4BEF-90EE-E8ED1FF917D7}"/>
    <dgm:cxn modelId="{F3FCDF4E-A7F1-4B9A-9BB5-D34B2EC0B523}" type="presOf" srcId="{C50B196C-06B0-4CAD-BE59-C4ED03CC12BD}" destId="{444FAD60-53A7-4D70-B14F-AF648B4FE717}" srcOrd="0" destOrd="0" presId="urn:microsoft.com/office/officeart/2005/8/layout/hierarchy3"/>
    <dgm:cxn modelId="{83CBB4C7-D599-41B8-B511-8AF2DB25E376}" type="presOf" srcId="{E13A2F12-921C-4023-AAF2-CAD90611A263}" destId="{22EE9A76-B9DD-4B35-A2A5-7D71C21F5B3C}" srcOrd="0" destOrd="0" presId="urn:microsoft.com/office/officeart/2005/8/layout/hierarchy3"/>
    <dgm:cxn modelId="{A4D095A8-CC83-4F97-8ED0-FF67FAF654EF}" srcId="{5C2D363E-E329-4E00-87E4-6F9BA3DB4819}" destId="{C50B196C-06B0-4CAD-BE59-C4ED03CC12BD}" srcOrd="0" destOrd="0" parTransId="{8BAA2E14-F1A9-434C-A088-FCE69302BADE}" sibTransId="{8865FBF1-43F8-4E7C-98A7-FFC12070CF9D}"/>
    <dgm:cxn modelId="{FEE3C761-06E9-4366-A519-C5657BC4B4D8}" type="presOf" srcId="{0EED9E60-BFE7-4790-9A56-6DC12FACCA8F}" destId="{E67C2533-3623-4551-BF8F-42C8500332D1}" srcOrd="0" destOrd="0" presId="urn:microsoft.com/office/officeart/2005/8/layout/hierarchy3"/>
    <dgm:cxn modelId="{D3F5D662-BFC7-46AD-8EA4-84915349B1E5}" type="presOf" srcId="{B2532C4D-A68E-478A-8BD1-B0819F7AA800}" destId="{7E25029F-DE2E-4EB6-A8A3-54CD916D4EC2}" srcOrd="0" destOrd="0" presId="urn:microsoft.com/office/officeart/2005/8/layout/hierarchy3"/>
    <dgm:cxn modelId="{4AB7EAED-1542-440E-A96A-6C296CBD616D}" srcId="{E13A2F12-921C-4023-AAF2-CAD90611A263}" destId="{0EED9E60-BFE7-4790-9A56-6DC12FACCA8F}" srcOrd="1" destOrd="0" parTransId="{772133B9-C87D-47DC-AF9B-898F02497E71}" sibTransId="{C4191DD2-1EDB-4811-9327-5A76CCC5CAC0}"/>
    <dgm:cxn modelId="{CEDBC85D-1086-4E6E-A8B3-47C771DC0039}" type="presOf" srcId="{5C2D363E-E329-4E00-87E4-6F9BA3DB4819}" destId="{B1C7882E-A820-425F-B8D7-A94717BC60E6}" srcOrd="0" destOrd="0" presId="urn:microsoft.com/office/officeart/2005/8/layout/hierarchy3"/>
    <dgm:cxn modelId="{76E73E0B-D34D-4024-A1FE-0E02AEB7BFD2}" type="presOf" srcId="{0EED9E60-BFE7-4790-9A56-6DC12FACCA8F}" destId="{506FDE79-6DBB-4BCA-9DBE-CDDE67640DD2}" srcOrd="1" destOrd="0" presId="urn:microsoft.com/office/officeart/2005/8/layout/hierarchy3"/>
    <dgm:cxn modelId="{C354DD58-6292-4C29-AF89-E4CE5589745F}" type="presParOf" srcId="{22EE9A76-B9DD-4B35-A2A5-7D71C21F5B3C}" destId="{BB56C746-EF0B-44A8-BB18-B5AA6407685B}" srcOrd="0" destOrd="0" presId="urn:microsoft.com/office/officeart/2005/8/layout/hierarchy3"/>
    <dgm:cxn modelId="{967C7149-008F-41B8-B783-B899B1D8CC6E}" type="presParOf" srcId="{BB56C746-EF0B-44A8-BB18-B5AA6407685B}" destId="{0E558A82-393E-47F8-A900-94E2092EF3F1}" srcOrd="0" destOrd="0" presId="urn:microsoft.com/office/officeart/2005/8/layout/hierarchy3"/>
    <dgm:cxn modelId="{A2C4C857-67A1-448B-B2D3-590E1C6579D1}" type="presParOf" srcId="{0E558A82-393E-47F8-A900-94E2092EF3F1}" destId="{B1C7882E-A820-425F-B8D7-A94717BC60E6}" srcOrd="0" destOrd="0" presId="urn:microsoft.com/office/officeart/2005/8/layout/hierarchy3"/>
    <dgm:cxn modelId="{83F6E12B-93D6-4648-9857-04255A828DBF}" type="presParOf" srcId="{0E558A82-393E-47F8-A900-94E2092EF3F1}" destId="{9D8C115C-8ECC-4D31-9BA6-74ED9EF2E9C1}" srcOrd="1" destOrd="0" presId="urn:microsoft.com/office/officeart/2005/8/layout/hierarchy3"/>
    <dgm:cxn modelId="{931024B3-DF2A-408F-87DE-5E67C58036DD}" type="presParOf" srcId="{BB56C746-EF0B-44A8-BB18-B5AA6407685B}" destId="{C0B8524E-D15A-470B-B1E7-EFE20B5D877C}" srcOrd="1" destOrd="0" presId="urn:microsoft.com/office/officeart/2005/8/layout/hierarchy3"/>
    <dgm:cxn modelId="{C5BE4FB0-6A44-4C9B-AB72-99562329413A}" type="presParOf" srcId="{C0B8524E-D15A-470B-B1E7-EFE20B5D877C}" destId="{C669C2CB-8778-43F0-958E-63BC07A89C4B}" srcOrd="0" destOrd="0" presId="urn:microsoft.com/office/officeart/2005/8/layout/hierarchy3"/>
    <dgm:cxn modelId="{08377717-124E-433E-9150-C044DF732821}" type="presParOf" srcId="{C0B8524E-D15A-470B-B1E7-EFE20B5D877C}" destId="{444FAD60-53A7-4D70-B14F-AF648B4FE717}" srcOrd="1" destOrd="0" presId="urn:microsoft.com/office/officeart/2005/8/layout/hierarchy3"/>
    <dgm:cxn modelId="{9F1459A1-6CF8-43FE-A2D5-B6F06AA426DC}" type="presParOf" srcId="{C0B8524E-D15A-470B-B1E7-EFE20B5D877C}" destId="{46E19656-FBB9-479A-8E72-F8519DC6AEFF}" srcOrd="2" destOrd="0" presId="urn:microsoft.com/office/officeart/2005/8/layout/hierarchy3"/>
    <dgm:cxn modelId="{1EFEDBF6-C910-452B-8BF3-2FF5599640AC}" type="presParOf" srcId="{C0B8524E-D15A-470B-B1E7-EFE20B5D877C}" destId="{575BA00B-3801-424F-8F61-1986E1E4334D}" srcOrd="3" destOrd="0" presId="urn:microsoft.com/office/officeart/2005/8/layout/hierarchy3"/>
    <dgm:cxn modelId="{827151D9-9482-4B01-85B7-3C3971E0E0C7}" type="presParOf" srcId="{22EE9A76-B9DD-4B35-A2A5-7D71C21F5B3C}" destId="{5859FE37-ACD5-4157-929A-5C08C1D0BBF0}" srcOrd="1" destOrd="0" presId="urn:microsoft.com/office/officeart/2005/8/layout/hierarchy3"/>
    <dgm:cxn modelId="{C25B0C20-27F7-42EB-9DE2-BA4D41634164}" type="presParOf" srcId="{5859FE37-ACD5-4157-929A-5C08C1D0BBF0}" destId="{9D372850-2250-48E2-9EA3-B431BB926BB2}" srcOrd="0" destOrd="0" presId="urn:microsoft.com/office/officeart/2005/8/layout/hierarchy3"/>
    <dgm:cxn modelId="{0F220A0E-F4CB-498F-9D6F-E29149F3DA43}" type="presParOf" srcId="{9D372850-2250-48E2-9EA3-B431BB926BB2}" destId="{E67C2533-3623-4551-BF8F-42C8500332D1}" srcOrd="0" destOrd="0" presId="urn:microsoft.com/office/officeart/2005/8/layout/hierarchy3"/>
    <dgm:cxn modelId="{90C6C032-84BC-444F-9488-73510AD50D98}" type="presParOf" srcId="{9D372850-2250-48E2-9EA3-B431BB926BB2}" destId="{506FDE79-6DBB-4BCA-9DBE-CDDE67640DD2}" srcOrd="1" destOrd="0" presId="urn:microsoft.com/office/officeart/2005/8/layout/hierarchy3"/>
    <dgm:cxn modelId="{1E77B3D2-E887-4F8B-8FC3-235E345C961D}" type="presParOf" srcId="{5859FE37-ACD5-4157-929A-5C08C1D0BBF0}" destId="{1B7D9F3D-822B-4051-B364-CB9398BE6946}" srcOrd="1" destOrd="0" presId="urn:microsoft.com/office/officeart/2005/8/layout/hierarchy3"/>
    <dgm:cxn modelId="{E9E4D6EA-54AB-4CF9-A865-CBDE9A595ED9}" type="presParOf" srcId="{1B7D9F3D-822B-4051-B364-CB9398BE6946}" destId="{7E25029F-DE2E-4EB6-A8A3-54CD916D4EC2}" srcOrd="0" destOrd="0" presId="urn:microsoft.com/office/officeart/2005/8/layout/hierarchy3"/>
    <dgm:cxn modelId="{6ECFA646-97B0-4F0B-8D7D-AE588707C720}" type="presParOf" srcId="{1B7D9F3D-822B-4051-B364-CB9398BE6946}" destId="{9CA85186-5139-4D15-9577-77BBCDCDB1FF}" srcOrd="1" destOrd="0" presId="urn:microsoft.com/office/officeart/2005/8/layout/hierarchy3"/>
    <dgm:cxn modelId="{08FA2423-0329-4F23-89C1-66E3F11AA5DA}" type="presParOf" srcId="{1B7D9F3D-822B-4051-B364-CB9398BE6946}" destId="{A66C8048-68EF-46A0-BEDC-00A9B6633B7A}" srcOrd="2" destOrd="0" presId="urn:microsoft.com/office/officeart/2005/8/layout/hierarchy3"/>
    <dgm:cxn modelId="{B41C046E-1B86-42CB-96AB-BFD860E20A70}" type="presParOf" srcId="{1B7D9F3D-822B-4051-B364-CB9398BE6946}" destId="{310A3AAB-040D-4742-95DD-F65453AA8631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D62777A-93AF-4D9B-A3D4-2916CA7F8B66}" type="doc">
      <dgm:prSet loTypeId="urn:microsoft.com/office/officeart/2005/8/layout/chevron2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B5A10F7-C934-4BE7-826D-7171092DCF30}">
      <dgm:prSet phldrT="[Текст]" custT="1"/>
      <dgm:spPr/>
      <dgm:t>
        <a:bodyPr/>
        <a:lstStyle/>
        <a:p>
          <a:r>
            <a:rPr lang="ru-RU" sz="3600" dirty="0" smtClean="0"/>
            <a:t>Роль</a:t>
          </a:r>
          <a:endParaRPr lang="ru-RU" sz="3600" dirty="0"/>
        </a:p>
      </dgm:t>
    </dgm:pt>
    <dgm:pt modelId="{88B3F6E8-3688-4589-828A-CCD03B23EC36}" type="parTrans" cxnId="{06830E78-9949-493A-835A-6785F76FA333}">
      <dgm:prSet/>
      <dgm:spPr/>
      <dgm:t>
        <a:bodyPr/>
        <a:lstStyle/>
        <a:p>
          <a:endParaRPr lang="ru-RU"/>
        </a:p>
      </dgm:t>
    </dgm:pt>
    <dgm:pt modelId="{A849E8F8-BE88-43F7-BBD4-17691CB216D8}" type="sibTrans" cxnId="{06830E78-9949-493A-835A-6785F76FA333}">
      <dgm:prSet/>
      <dgm:spPr/>
      <dgm:t>
        <a:bodyPr/>
        <a:lstStyle/>
        <a:p>
          <a:endParaRPr lang="ru-RU"/>
        </a:p>
      </dgm:t>
    </dgm:pt>
    <dgm:pt modelId="{47B86171-ED04-4C15-9B43-E107AF9E7237}">
      <dgm:prSet phldrT="[Текст]"/>
      <dgm:spPr/>
      <dgm:t>
        <a:bodyPr/>
        <a:lstStyle/>
        <a:p>
          <a:r>
            <a:rPr lang="ru-RU" dirty="0" smtClean="0"/>
            <a:t>Выслушать</a:t>
          </a:r>
          <a:endParaRPr lang="ru-RU" dirty="0"/>
        </a:p>
      </dgm:t>
    </dgm:pt>
    <dgm:pt modelId="{9DFEBC1C-E769-4018-998E-2CD7199CF395}" type="parTrans" cxnId="{E2861DAE-8D8C-41AC-AB4E-69F5917DBC05}">
      <dgm:prSet/>
      <dgm:spPr/>
      <dgm:t>
        <a:bodyPr/>
        <a:lstStyle/>
        <a:p>
          <a:endParaRPr lang="ru-RU"/>
        </a:p>
      </dgm:t>
    </dgm:pt>
    <dgm:pt modelId="{38275090-E8A7-4D4A-909A-5AD3D6E6604E}" type="sibTrans" cxnId="{E2861DAE-8D8C-41AC-AB4E-69F5917DBC05}">
      <dgm:prSet/>
      <dgm:spPr/>
      <dgm:t>
        <a:bodyPr/>
        <a:lstStyle/>
        <a:p>
          <a:endParaRPr lang="ru-RU"/>
        </a:p>
      </dgm:t>
    </dgm:pt>
    <dgm:pt modelId="{58D76AED-2BAA-4E21-97E2-CE1E0A6D0B1A}">
      <dgm:prSet phldrT="[Текст]"/>
      <dgm:spPr/>
      <dgm:t>
        <a:bodyPr/>
        <a:lstStyle/>
        <a:p>
          <a:r>
            <a:rPr lang="ru-RU" dirty="0" smtClean="0"/>
            <a:t>Поддержать морально</a:t>
          </a:r>
          <a:endParaRPr lang="ru-RU" dirty="0"/>
        </a:p>
      </dgm:t>
    </dgm:pt>
    <dgm:pt modelId="{0AAEAC3F-BAC3-4E32-B238-760738FE2C59}" type="parTrans" cxnId="{AF15FEF1-F923-4218-91C5-D406DFA2FA44}">
      <dgm:prSet/>
      <dgm:spPr/>
      <dgm:t>
        <a:bodyPr/>
        <a:lstStyle/>
        <a:p>
          <a:endParaRPr lang="ru-RU"/>
        </a:p>
      </dgm:t>
    </dgm:pt>
    <dgm:pt modelId="{18A97A0E-D8FA-4CA1-95BD-FE3CF095EB61}" type="sibTrans" cxnId="{AF15FEF1-F923-4218-91C5-D406DFA2FA44}">
      <dgm:prSet/>
      <dgm:spPr/>
      <dgm:t>
        <a:bodyPr/>
        <a:lstStyle/>
        <a:p>
          <a:endParaRPr lang="ru-RU"/>
        </a:p>
      </dgm:t>
    </dgm:pt>
    <dgm:pt modelId="{B417AFCB-9B58-48A4-9338-B149B5067AD3}">
      <dgm:prSet phldrT="[Текст]"/>
      <dgm:spPr/>
      <dgm:t>
        <a:bodyPr/>
        <a:lstStyle/>
        <a:p>
          <a:r>
            <a:rPr lang="ru-RU" dirty="0" smtClean="0"/>
            <a:t>РОДИТЕЛЕЙ</a:t>
          </a:r>
          <a:endParaRPr lang="ru-RU" dirty="0"/>
        </a:p>
      </dgm:t>
    </dgm:pt>
    <dgm:pt modelId="{757C83E7-E775-4A42-AD27-69BF71B19930}" type="parTrans" cxnId="{1B088788-4B7B-4538-AD55-A2578BFCE8E4}">
      <dgm:prSet/>
      <dgm:spPr/>
      <dgm:t>
        <a:bodyPr/>
        <a:lstStyle/>
        <a:p>
          <a:endParaRPr lang="ru-RU"/>
        </a:p>
      </dgm:t>
    </dgm:pt>
    <dgm:pt modelId="{4807FE90-878E-4875-8253-028014E7C149}" type="sibTrans" cxnId="{1B088788-4B7B-4538-AD55-A2578BFCE8E4}">
      <dgm:prSet/>
      <dgm:spPr/>
      <dgm:t>
        <a:bodyPr/>
        <a:lstStyle/>
        <a:p>
          <a:endParaRPr lang="ru-RU"/>
        </a:p>
      </dgm:t>
    </dgm:pt>
    <dgm:pt modelId="{B50CB17A-CC9F-4621-8916-13EB655B47D9}">
      <dgm:prSet phldrT="[Текст]"/>
      <dgm:spPr/>
      <dgm:t>
        <a:bodyPr/>
        <a:lstStyle/>
        <a:p>
          <a:r>
            <a:rPr lang="ru-RU" dirty="0" smtClean="0"/>
            <a:t>Выразить доверие в его силы</a:t>
          </a:r>
          <a:endParaRPr lang="ru-RU" dirty="0"/>
        </a:p>
      </dgm:t>
    </dgm:pt>
    <dgm:pt modelId="{D11EA13E-8489-492F-864F-88C44BFC3E4D}" type="parTrans" cxnId="{CF6D9CE8-5BA0-42FE-AB13-F805C6DE6BC3}">
      <dgm:prSet/>
      <dgm:spPr/>
      <dgm:t>
        <a:bodyPr/>
        <a:lstStyle/>
        <a:p>
          <a:endParaRPr lang="ru-RU"/>
        </a:p>
      </dgm:t>
    </dgm:pt>
    <dgm:pt modelId="{8C857FAF-9429-4286-83A2-380F7527E15A}" type="sibTrans" cxnId="{CF6D9CE8-5BA0-42FE-AB13-F805C6DE6BC3}">
      <dgm:prSet/>
      <dgm:spPr/>
      <dgm:t>
        <a:bodyPr/>
        <a:lstStyle/>
        <a:p>
          <a:endParaRPr lang="ru-RU"/>
        </a:p>
      </dgm:t>
    </dgm:pt>
    <dgm:pt modelId="{F3D8AA12-88EF-47B3-942C-59A30E81E686}">
      <dgm:prSet phldrT="[Текст]"/>
      <dgm:spPr/>
      <dgm:t>
        <a:bodyPr/>
        <a:lstStyle/>
        <a:p>
          <a:r>
            <a:rPr lang="ru-RU" dirty="0" smtClean="0"/>
            <a:t>Помнить на чьей вы стороне</a:t>
          </a:r>
          <a:endParaRPr lang="ru-RU" dirty="0"/>
        </a:p>
      </dgm:t>
    </dgm:pt>
    <dgm:pt modelId="{41522E86-9F2E-4D7A-95A6-32567AB8A67A}" type="parTrans" cxnId="{2F9FB4F4-38F2-4735-8FCE-9E3F7B0A79AD}">
      <dgm:prSet/>
      <dgm:spPr/>
      <dgm:t>
        <a:bodyPr/>
        <a:lstStyle/>
        <a:p>
          <a:endParaRPr lang="ru-RU"/>
        </a:p>
      </dgm:t>
    </dgm:pt>
    <dgm:pt modelId="{B2C0129F-0D74-4F93-8731-4BED7F134B73}" type="sibTrans" cxnId="{2F9FB4F4-38F2-4735-8FCE-9E3F7B0A79AD}">
      <dgm:prSet/>
      <dgm:spPr/>
      <dgm:t>
        <a:bodyPr/>
        <a:lstStyle/>
        <a:p>
          <a:endParaRPr lang="ru-RU"/>
        </a:p>
      </dgm:t>
    </dgm:pt>
    <dgm:pt modelId="{0BBF562E-38CB-47B9-A21B-BD7C1CEC8878}">
      <dgm:prSet phldrT="[Текст]"/>
      <dgm:spPr/>
      <dgm:t>
        <a:bodyPr/>
        <a:lstStyle/>
        <a:p>
          <a:endParaRPr lang="ru-RU" dirty="0"/>
        </a:p>
      </dgm:t>
    </dgm:pt>
    <dgm:pt modelId="{A8E55859-1F3C-4479-BED7-2F3C3F7DD52B}" type="parTrans" cxnId="{613E0FFC-FFBF-45AC-9CF4-15BF2926F96F}">
      <dgm:prSet/>
      <dgm:spPr/>
      <dgm:t>
        <a:bodyPr/>
        <a:lstStyle/>
        <a:p>
          <a:endParaRPr lang="ru-RU"/>
        </a:p>
      </dgm:t>
    </dgm:pt>
    <dgm:pt modelId="{45DCC515-0B3F-4C1C-9CC4-BB74E3D9DF6D}" type="sibTrans" cxnId="{613E0FFC-FFBF-45AC-9CF4-15BF2926F96F}">
      <dgm:prSet/>
      <dgm:spPr/>
      <dgm:t>
        <a:bodyPr/>
        <a:lstStyle/>
        <a:p>
          <a:endParaRPr lang="ru-RU"/>
        </a:p>
      </dgm:t>
    </dgm:pt>
    <dgm:pt modelId="{DE8C7513-852C-4E6A-A501-C3B1BB42A892}">
      <dgm:prSet phldrT="[Текст]"/>
      <dgm:spPr/>
      <dgm:t>
        <a:bodyPr/>
        <a:lstStyle/>
        <a:p>
          <a:r>
            <a:rPr lang="ru-RU" dirty="0" smtClean="0"/>
            <a:t>Не идти на поводу своих эмоций, гнева,  тревог за ребенка</a:t>
          </a:r>
          <a:endParaRPr lang="ru-RU" dirty="0"/>
        </a:p>
      </dgm:t>
    </dgm:pt>
    <dgm:pt modelId="{09272783-1C95-4D42-9110-0AF8256FBAF6}" type="parTrans" cxnId="{C8C1CDF1-D8E6-4AD6-BD04-6EC7B370B593}">
      <dgm:prSet/>
      <dgm:spPr/>
      <dgm:t>
        <a:bodyPr/>
        <a:lstStyle/>
        <a:p>
          <a:endParaRPr lang="ru-RU"/>
        </a:p>
      </dgm:t>
    </dgm:pt>
    <dgm:pt modelId="{DF7BC03D-3C63-4EDB-BD4E-2091195D004A}" type="sibTrans" cxnId="{C8C1CDF1-D8E6-4AD6-BD04-6EC7B370B593}">
      <dgm:prSet/>
      <dgm:spPr/>
      <dgm:t>
        <a:bodyPr/>
        <a:lstStyle/>
        <a:p>
          <a:endParaRPr lang="ru-RU"/>
        </a:p>
      </dgm:t>
    </dgm:pt>
    <dgm:pt modelId="{15A7B7E5-5A60-4108-BD70-5FCE7C650DAE}">
      <dgm:prSet phldrT="[Текст]"/>
      <dgm:spPr/>
      <dgm:t>
        <a:bodyPr/>
        <a:lstStyle/>
        <a:p>
          <a:r>
            <a:rPr lang="ru-RU" dirty="0" smtClean="0"/>
            <a:t>Не транслировать свой негативный опыт</a:t>
          </a:r>
          <a:endParaRPr lang="ru-RU" dirty="0"/>
        </a:p>
      </dgm:t>
    </dgm:pt>
    <dgm:pt modelId="{57F06AFC-0EB4-42F8-B519-7DD29782CD03}" type="parTrans" cxnId="{3C98DBCE-E8DC-4C60-99CB-AFE847B01F56}">
      <dgm:prSet/>
      <dgm:spPr/>
      <dgm:t>
        <a:bodyPr/>
        <a:lstStyle/>
        <a:p>
          <a:endParaRPr lang="ru-RU"/>
        </a:p>
      </dgm:t>
    </dgm:pt>
    <dgm:pt modelId="{93A35C5B-0518-49B3-A2A5-CC8E0222DBC6}" type="sibTrans" cxnId="{3C98DBCE-E8DC-4C60-99CB-AFE847B01F56}">
      <dgm:prSet/>
      <dgm:spPr/>
      <dgm:t>
        <a:bodyPr/>
        <a:lstStyle/>
        <a:p>
          <a:endParaRPr lang="ru-RU"/>
        </a:p>
      </dgm:t>
    </dgm:pt>
    <dgm:pt modelId="{D75EE4BE-BD57-46A2-8597-55097E15E571}" type="pres">
      <dgm:prSet presAssocID="{1D62777A-93AF-4D9B-A3D4-2916CA7F8B6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9828B5-E6B1-4BD0-B0AF-3DD8441250A5}" type="pres">
      <dgm:prSet presAssocID="{FB5A10F7-C934-4BE7-826D-7171092DCF30}" presName="composite" presStyleCnt="0"/>
      <dgm:spPr/>
    </dgm:pt>
    <dgm:pt modelId="{7C074332-5C12-470A-8C73-0DA5D5D78108}" type="pres">
      <dgm:prSet presAssocID="{FB5A10F7-C934-4BE7-826D-7171092DCF30}" presName="parentText" presStyleLbl="alignNode1" presStyleIdx="0" presStyleCnt="3" custScaleX="11543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C4B4EF-D3B2-47C5-9F18-B842B2080815}" type="pres">
      <dgm:prSet presAssocID="{FB5A10F7-C934-4BE7-826D-7171092DCF30}" presName="descendantText" presStyleLbl="alignAcc1" presStyleIdx="0" presStyleCnt="3" custScaleX="82681" custScaleY="100000" custLinFactNeighborX="-6539" custLinFactNeighborY="141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8059A3-2706-4E61-B9FB-7D6408D54AB4}" type="pres">
      <dgm:prSet presAssocID="{A849E8F8-BE88-43F7-BBD4-17691CB216D8}" presName="sp" presStyleCnt="0"/>
      <dgm:spPr/>
    </dgm:pt>
    <dgm:pt modelId="{39A4DF15-61D1-4907-B9C9-BADD9E58A62A}" type="pres">
      <dgm:prSet presAssocID="{B417AFCB-9B58-48A4-9338-B149B5067AD3}" presName="composite" presStyleCnt="0"/>
      <dgm:spPr/>
    </dgm:pt>
    <dgm:pt modelId="{F679179A-D328-49E7-A9E0-64C1681A4B8D}" type="pres">
      <dgm:prSet presAssocID="{B417AFCB-9B58-48A4-9338-B149B5067AD3}" presName="parentText" presStyleLbl="alignNode1" presStyleIdx="1" presStyleCnt="3" custScaleX="11623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FF57F7-29BB-46DA-A95B-1BE884F2246C}" type="pres">
      <dgm:prSet presAssocID="{B417AFCB-9B58-48A4-9338-B149B5067AD3}" presName="descendantText" presStyleLbl="alignAcc1" presStyleIdx="1" presStyleCnt="3" custScaleX="941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1DF373-5C94-45F2-8FEE-4DA1F420B0A9}" type="pres">
      <dgm:prSet presAssocID="{4807FE90-878E-4875-8253-028014E7C149}" presName="sp" presStyleCnt="0"/>
      <dgm:spPr/>
    </dgm:pt>
    <dgm:pt modelId="{719C672A-2C71-4EE5-B163-B064C6C08775}" type="pres">
      <dgm:prSet presAssocID="{0BBF562E-38CB-47B9-A21B-BD7C1CEC8878}" presName="composite" presStyleCnt="0"/>
      <dgm:spPr/>
    </dgm:pt>
    <dgm:pt modelId="{FDCBAB36-39DB-49C9-A3CC-CADBA5EBF832}" type="pres">
      <dgm:prSet presAssocID="{0BBF562E-38CB-47B9-A21B-BD7C1CEC8878}" presName="parentText" presStyleLbl="alignNode1" presStyleIdx="2" presStyleCnt="3" custScaleX="116330" custLinFactNeighborX="4082" custLinFactNeighborY="-72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315144-67F6-4EAE-95EF-DC10F72BED14}" type="pres">
      <dgm:prSet presAssocID="{0BBF562E-38CB-47B9-A21B-BD7C1CEC8878}" presName="descendantText" presStyleLbl="alignAcc1" presStyleIdx="2" presStyleCnt="3" custScaleX="960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EB0C605-B46F-4846-AC98-B283C359A02E}" type="presOf" srcId="{47B86171-ED04-4C15-9B43-E107AF9E7237}" destId="{05C4B4EF-D3B2-47C5-9F18-B842B2080815}" srcOrd="0" destOrd="0" presId="urn:microsoft.com/office/officeart/2005/8/layout/chevron2"/>
    <dgm:cxn modelId="{E2861DAE-8D8C-41AC-AB4E-69F5917DBC05}" srcId="{FB5A10F7-C934-4BE7-826D-7171092DCF30}" destId="{47B86171-ED04-4C15-9B43-E107AF9E7237}" srcOrd="0" destOrd="0" parTransId="{9DFEBC1C-E769-4018-998E-2CD7199CF395}" sibTransId="{38275090-E8A7-4D4A-909A-5AD3D6E6604E}"/>
    <dgm:cxn modelId="{AF15FEF1-F923-4218-91C5-D406DFA2FA44}" srcId="{FB5A10F7-C934-4BE7-826D-7171092DCF30}" destId="{58D76AED-2BAA-4E21-97E2-CE1E0A6D0B1A}" srcOrd="1" destOrd="0" parTransId="{0AAEAC3F-BAC3-4E32-B238-760738FE2C59}" sibTransId="{18A97A0E-D8FA-4CA1-95BD-FE3CF095EB61}"/>
    <dgm:cxn modelId="{06830E78-9949-493A-835A-6785F76FA333}" srcId="{1D62777A-93AF-4D9B-A3D4-2916CA7F8B66}" destId="{FB5A10F7-C934-4BE7-826D-7171092DCF30}" srcOrd="0" destOrd="0" parTransId="{88B3F6E8-3688-4589-828A-CCD03B23EC36}" sibTransId="{A849E8F8-BE88-43F7-BBD4-17691CB216D8}"/>
    <dgm:cxn modelId="{2F9FB4F4-38F2-4735-8FCE-9E3F7B0A79AD}" srcId="{B417AFCB-9B58-48A4-9338-B149B5067AD3}" destId="{F3D8AA12-88EF-47B3-942C-59A30E81E686}" srcOrd="1" destOrd="0" parTransId="{41522E86-9F2E-4D7A-95A6-32567AB8A67A}" sibTransId="{B2C0129F-0D74-4F93-8731-4BED7F134B73}"/>
    <dgm:cxn modelId="{92936242-B7C7-4F6C-AC32-F6F01D52DD10}" type="presOf" srcId="{58D76AED-2BAA-4E21-97E2-CE1E0A6D0B1A}" destId="{05C4B4EF-D3B2-47C5-9F18-B842B2080815}" srcOrd="0" destOrd="1" presId="urn:microsoft.com/office/officeart/2005/8/layout/chevron2"/>
    <dgm:cxn modelId="{3C98DBCE-E8DC-4C60-99CB-AFE847B01F56}" srcId="{0BBF562E-38CB-47B9-A21B-BD7C1CEC8878}" destId="{15A7B7E5-5A60-4108-BD70-5FCE7C650DAE}" srcOrd="1" destOrd="0" parTransId="{57F06AFC-0EB4-42F8-B519-7DD29782CD03}" sibTransId="{93A35C5B-0518-49B3-A2A5-CC8E0222DBC6}"/>
    <dgm:cxn modelId="{1B088788-4B7B-4538-AD55-A2578BFCE8E4}" srcId="{1D62777A-93AF-4D9B-A3D4-2916CA7F8B66}" destId="{B417AFCB-9B58-48A4-9338-B149B5067AD3}" srcOrd="1" destOrd="0" parTransId="{757C83E7-E775-4A42-AD27-69BF71B19930}" sibTransId="{4807FE90-878E-4875-8253-028014E7C149}"/>
    <dgm:cxn modelId="{D570636C-E6F6-4AED-B48A-F0F429AC7C0C}" type="presOf" srcId="{F3D8AA12-88EF-47B3-942C-59A30E81E686}" destId="{BDFF57F7-29BB-46DA-A95B-1BE884F2246C}" srcOrd="0" destOrd="1" presId="urn:microsoft.com/office/officeart/2005/8/layout/chevron2"/>
    <dgm:cxn modelId="{AE1664A0-2059-42A5-A831-0D8CD8994BE2}" type="presOf" srcId="{B50CB17A-CC9F-4621-8916-13EB655B47D9}" destId="{BDFF57F7-29BB-46DA-A95B-1BE884F2246C}" srcOrd="0" destOrd="0" presId="urn:microsoft.com/office/officeart/2005/8/layout/chevron2"/>
    <dgm:cxn modelId="{E1E6E82B-F538-4E67-929E-93A71A3CA327}" type="presOf" srcId="{0BBF562E-38CB-47B9-A21B-BD7C1CEC8878}" destId="{FDCBAB36-39DB-49C9-A3CC-CADBA5EBF832}" srcOrd="0" destOrd="0" presId="urn:microsoft.com/office/officeart/2005/8/layout/chevron2"/>
    <dgm:cxn modelId="{CF6D9CE8-5BA0-42FE-AB13-F805C6DE6BC3}" srcId="{B417AFCB-9B58-48A4-9338-B149B5067AD3}" destId="{B50CB17A-CC9F-4621-8916-13EB655B47D9}" srcOrd="0" destOrd="0" parTransId="{D11EA13E-8489-492F-864F-88C44BFC3E4D}" sibTransId="{8C857FAF-9429-4286-83A2-380F7527E15A}"/>
    <dgm:cxn modelId="{C8C1CDF1-D8E6-4AD6-BD04-6EC7B370B593}" srcId="{0BBF562E-38CB-47B9-A21B-BD7C1CEC8878}" destId="{DE8C7513-852C-4E6A-A501-C3B1BB42A892}" srcOrd="0" destOrd="0" parTransId="{09272783-1C95-4D42-9110-0AF8256FBAF6}" sibTransId="{DF7BC03D-3C63-4EDB-BD4E-2091195D004A}"/>
    <dgm:cxn modelId="{0ED5DF55-7EFB-4D92-B0EC-57B292D76B2D}" type="presOf" srcId="{1D62777A-93AF-4D9B-A3D4-2916CA7F8B66}" destId="{D75EE4BE-BD57-46A2-8597-55097E15E571}" srcOrd="0" destOrd="0" presId="urn:microsoft.com/office/officeart/2005/8/layout/chevron2"/>
    <dgm:cxn modelId="{082FCE17-D2EE-4307-826A-7D0DE4622F6C}" type="presOf" srcId="{FB5A10F7-C934-4BE7-826D-7171092DCF30}" destId="{7C074332-5C12-470A-8C73-0DA5D5D78108}" srcOrd="0" destOrd="0" presId="urn:microsoft.com/office/officeart/2005/8/layout/chevron2"/>
    <dgm:cxn modelId="{613E0FFC-FFBF-45AC-9CF4-15BF2926F96F}" srcId="{1D62777A-93AF-4D9B-A3D4-2916CA7F8B66}" destId="{0BBF562E-38CB-47B9-A21B-BD7C1CEC8878}" srcOrd="2" destOrd="0" parTransId="{A8E55859-1F3C-4479-BED7-2F3C3F7DD52B}" sibTransId="{45DCC515-0B3F-4C1C-9CC4-BB74E3D9DF6D}"/>
    <dgm:cxn modelId="{DFB0412C-DE75-4167-A732-3637B6C96AA1}" type="presOf" srcId="{15A7B7E5-5A60-4108-BD70-5FCE7C650DAE}" destId="{85315144-67F6-4EAE-95EF-DC10F72BED14}" srcOrd="0" destOrd="1" presId="urn:microsoft.com/office/officeart/2005/8/layout/chevron2"/>
    <dgm:cxn modelId="{25211E5A-C9E2-48CB-AF54-CD99485799C0}" type="presOf" srcId="{DE8C7513-852C-4E6A-A501-C3B1BB42A892}" destId="{85315144-67F6-4EAE-95EF-DC10F72BED14}" srcOrd="0" destOrd="0" presId="urn:microsoft.com/office/officeart/2005/8/layout/chevron2"/>
    <dgm:cxn modelId="{1D323C3D-228C-4C5B-939E-90CC72833140}" type="presOf" srcId="{B417AFCB-9B58-48A4-9338-B149B5067AD3}" destId="{F679179A-D328-49E7-A9E0-64C1681A4B8D}" srcOrd="0" destOrd="0" presId="urn:microsoft.com/office/officeart/2005/8/layout/chevron2"/>
    <dgm:cxn modelId="{A7EB1DB0-3ACA-4A9D-BD3C-9603A2E7F611}" type="presParOf" srcId="{D75EE4BE-BD57-46A2-8597-55097E15E571}" destId="{EA9828B5-E6B1-4BD0-B0AF-3DD8441250A5}" srcOrd="0" destOrd="0" presId="urn:microsoft.com/office/officeart/2005/8/layout/chevron2"/>
    <dgm:cxn modelId="{5D12488A-35F9-4CE3-A640-850DB889BABD}" type="presParOf" srcId="{EA9828B5-E6B1-4BD0-B0AF-3DD8441250A5}" destId="{7C074332-5C12-470A-8C73-0DA5D5D78108}" srcOrd="0" destOrd="0" presId="urn:microsoft.com/office/officeart/2005/8/layout/chevron2"/>
    <dgm:cxn modelId="{4BC807D2-FB2B-4176-A9C7-50B3765D5E38}" type="presParOf" srcId="{EA9828B5-E6B1-4BD0-B0AF-3DD8441250A5}" destId="{05C4B4EF-D3B2-47C5-9F18-B842B2080815}" srcOrd="1" destOrd="0" presId="urn:microsoft.com/office/officeart/2005/8/layout/chevron2"/>
    <dgm:cxn modelId="{6DDEBA42-635A-466D-BAD5-AA2B0C528366}" type="presParOf" srcId="{D75EE4BE-BD57-46A2-8597-55097E15E571}" destId="{378059A3-2706-4E61-B9FB-7D6408D54AB4}" srcOrd="1" destOrd="0" presId="urn:microsoft.com/office/officeart/2005/8/layout/chevron2"/>
    <dgm:cxn modelId="{A019A5FF-ACA4-46F1-8664-F54603C7849C}" type="presParOf" srcId="{D75EE4BE-BD57-46A2-8597-55097E15E571}" destId="{39A4DF15-61D1-4907-B9C9-BADD9E58A62A}" srcOrd="2" destOrd="0" presId="urn:microsoft.com/office/officeart/2005/8/layout/chevron2"/>
    <dgm:cxn modelId="{95E76BB8-CCB7-4E2D-81BE-CFB4A3C49005}" type="presParOf" srcId="{39A4DF15-61D1-4907-B9C9-BADD9E58A62A}" destId="{F679179A-D328-49E7-A9E0-64C1681A4B8D}" srcOrd="0" destOrd="0" presId="urn:microsoft.com/office/officeart/2005/8/layout/chevron2"/>
    <dgm:cxn modelId="{B98252D4-7404-450E-BFBE-E049DA76C3F2}" type="presParOf" srcId="{39A4DF15-61D1-4907-B9C9-BADD9E58A62A}" destId="{BDFF57F7-29BB-46DA-A95B-1BE884F2246C}" srcOrd="1" destOrd="0" presId="urn:microsoft.com/office/officeart/2005/8/layout/chevron2"/>
    <dgm:cxn modelId="{B4B118C0-ECA7-47E1-AF97-B03CE026C348}" type="presParOf" srcId="{D75EE4BE-BD57-46A2-8597-55097E15E571}" destId="{841DF373-5C94-45F2-8FEE-4DA1F420B0A9}" srcOrd="3" destOrd="0" presId="urn:microsoft.com/office/officeart/2005/8/layout/chevron2"/>
    <dgm:cxn modelId="{575F83BC-BBF2-4CCB-B355-C403753B7ADD}" type="presParOf" srcId="{D75EE4BE-BD57-46A2-8597-55097E15E571}" destId="{719C672A-2C71-4EE5-B163-B064C6C08775}" srcOrd="4" destOrd="0" presId="urn:microsoft.com/office/officeart/2005/8/layout/chevron2"/>
    <dgm:cxn modelId="{DE283291-D9BF-4E30-860E-4A452506EA64}" type="presParOf" srcId="{719C672A-2C71-4EE5-B163-B064C6C08775}" destId="{FDCBAB36-39DB-49C9-A3CC-CADBA5EBF832}" srcOrd="0" destOrd="0" presId="urn:microsoft.com/office/officeart/2005/8/layout/chevron2"/>
    <dgm:cxn modelId="{ABADCF3E-9B10-4C7B-80F8-4E6777B1434E}" type="presParOf" srcId="{719C672A-2C71-4EE5-B163-B064C6C08775}" destId="{85315144-67F6-4EAE-95EF-DC10F72BED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57E034-A945-48F4-A380-20AF27D66AEE}">
      <dsp:nvSpPr>
        <dsp:cNvPr id="0" name=""/>
        <dsp:cNvSpPr/>
      </dsp:nvSpPr>
      <dsp:spPr>
        <a:xfrm>
          <a:off x="4712" y="0"/>
          <a:ext cx="2827754" cy="3132165"/>
        </a:xfrm>
        <a:prstGeom prst="upArrow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856CF83-3741-4515-8705-4BB485BABCE2}">
      <dsp:nvSpPr>
        <dsp:cNvPr id="0" name=""/>
        <dsp:cNvSpPr/>
      </dsp:nvSpPr>
      <dsp:spPr>
        <a:xfrm>
          <a:off x="3542223" y="216025"/>
          <a:ext cx="4358580" cy="25560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0" tIns="0" rIns="355600" bIns="3556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/>
            <a:t>Как быть родителем школьника -</a:t>
          </a:r>
          <a:endParaRPr lang="ru-RU" sz="5000" kern="1200" dirty="0"/>
        </a:p>
      </dsp:txBody>
      <dsp:txXfrm>
        <a:off x="3542223" y="216025"/>
        <a:ext cx="4358580" cy="2556097"/>
      </dsp:txXfrm>
    </dsp:sp>
    <dsp:sp modelId="{AAB1ED72-2B6A-4229-98C1-30BA3DD1EC87}">
      <dsp:nvSpPr>
        <dsp:cNvPr id="0" name=""/>
        <dsp:cNvSpPr/>
      </dsp:nvSpPr>
      <dsp:spPr>
        <a:xfrm>
          <a:off x="853039" y="3393178"/>
          <a:ext cx="2827754" cy="3132165"/>
        </a:xfrm>
        <a:prstGeom prst="downArrow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05C823C-19A3-4611-B460-E4C32CBDDAB2}">
      <dsp:nvSpPr>
        <dsp:cNvPr id="0" name=""/>
        <dsp:cNvSpPr/>
      </dsp:nvSpPr>
      <dsp:spPr>
        <a:xfrm>
          <a:off x="3474734" y="2664292"/>
          <a:ext cx="4798613" cy="31321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0" tIns="0" rIns="355600" bIns="3556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/>
            <a:t>советы от учителя</a:t>
          </a:r>
          <a:endParaRPr lang="ru-RU" sz="5000" kern="1200" dirty="0"/>
        </a:p>
      </dsp:txBody>
      <dsp:txXfrm>
        <a:off x="3474734" y="2664292"/>
        <a:ext cx="4798613" cy="31321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D59219-4F88-4862-92E2-15848C2BF1C8}">
      <dsp:nvSpPr>
        <dsp:cNvPr id="0" name=""/>
        <dsp:cNvSpPr/>
      </dsp:nvSpPr>
      <dsp:spPr>
        <a:xfrm>
          <a:off x="4055116" y="2179949"/>
          <a:ext cx="252686" cy="1107006"/>
        </a:xfrm>
        <a:custGeom>
          <a:avLst/>
          <a:gdLst/>
          <a:ahLst/>
          <a:cxnLst/>
          <a:rect l="0" t="0" r="0" b="0"/>
          <a:pathLst>
            <a:path>
              <a:moveTo>
                <a:pt x="252686" y="0"/>
              </a:moveTo>
              <a:lnTo>
                <a:pt x="252686" y="1107006"/>
              </a:lnTo>
              <a:lnTo>
                <a:pt x="0" y="110700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2EBD12-4B3E-4431-B82C-623E8AD5B3C1}">
      <dsp:nvSpPr>
        <dsp:cNvPr id="0" name=""/>
        <dsp:cNvSpPr/>
      </dsp:nvSpPr>
      <dsp:spPr>
        <a:xfrm>
          <a:off x="4307802" y="2179949"/>
          <a:ext cx="2911909" cy="22140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1327"/>
              </a:lnTo>
              <a:lnTo>
                <a:pt x="2911909" y="1961327"/>
              </a:lnTo>
              <a:lnTo>
                <a:pt x="2911909" y="22140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766DA0-D230-4CC6-AE38-955C30FFC917}">
      <dsp:nvSpPr>
        <dsp:cNvPr id="0" name=""/>
        <dsp:cNvSpPr/>
      </dsp:nvSpPr>
      <dsp:spPr>
        <a:xfrm>
          <a:off x="4262082" y="2179949"/>
          <a:ext cx="91440" cy="221401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140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BFA60A-EEE3-4A40-B0D2-C71A4D00B5DB}">
      <dsp:nvSpPr>
        <dsp:cNvPr id="0" name=""/>
        <dsp:cNvSpPr/>
      </dsp:nvSpPr>
      <dsp:spPr>
        <a:xfrm>
          <a:off x="1395893" y="2179949"/>
          <a:ext cx="2911909" cy="2214013"/>
        </a:xfrm>
        <a:custGeom>
          <a:avLst/>
          <a:gdLst/>
          <a:ahLst/>
          <a:cxnLst/>
          <a:rect l="0" t="0" r="0" b="0"/>
          <a:pathLst>
            <a:path>
              <a:moveTo>
                <a:pt x="2911909" y="0"/>
              </a:moveTo>
              <a:lnTo>
                <a:pt x="2911909" y="1961327"/>
              </a:lnTo>
              <a:lnTo>
                <a:pt x="0" y="1961327"/>
              </a:lnTo>
              <a:lnTo>
                <a:pt x="0" y="22140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345730-0EE8-439C-BB5D-381A0794C77C}">
      <dsp:nvSpPr>
        <dsp:cNvPr id="0" name=""/>
        <dsp:cNvSpPr/>
      </dsp:nvSpPr>
      <dsp:spPr>
        <a:xfrm>
          <a:off x="1247385" y="883488"/>
          <a:ext cx="6120834" cy="1296461"/>
        </a:xfrm>
        <a:prstGeom prst="rect">
          <a:avLst/>
        </a:prstGeom>
        <a:gradFill rotWithShape="1">
          <a:gsLst>
            <a:gs pos="0">
              <a:schemeClr val="accent2">
                <a:shade val="63000"/>
                <a:satMod val="165000"/>
              </a:schemeClr>
            </a:gs>
            <a:gs pos="30000">
              <a:schemeClr val="accent2">
                <a:shade val="58000"/>
                <a:satMod val="165000"/>
              </a:schemeClr>
            </a:gs>
            <a:gs pos="75000">
              <a:schemeClr val="accent2">
                <a:shade val="30000"/>
                <a:satMod val="175000"/>
              </a:schemeClr>
            </a:gs>
            <a:gs pos="100000">
              <a:schemeClr val="accent2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2">
              <a:shade val="70000"/>
              <a:satMod val="15000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Закон «Об образовании в Российской федерации»</a:t>
          </a:r>
          <a:endParaRPr lang="ru-RU" sz="2500" kern="1200" dirty="0"/>
        </a:p>
      </dsp:txBody>
      <dsp:txXfrm>
        <a:off x="1247385" y="883488"/>
        <a:ext cx="6120834" cy="1296461"/>
      </dsp:txXfrm>
    </dsp:sp>
    <dsp:sp modelId="{3B896387-837B-49B3-BF35-159AD8CD13A4}">
      <dsp:nvSpPr>
        <dsp:cNvPr id="0" name=""/>
        <dsp:cNvSpPr/>
      </dsp:nvSpPr>
      <dsp:spPr>
        <a:xfrm>
          <a:off x="192624" y="4393963"/>
          <a:ext cx="2406536" cy="12032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Права</a:t>
          </a:r>
          <a:endParaRPr lang="ru-RU" sz="2500" kern="1200" dirty="0"/>
        </a:p>
      </dsp:txBody>
      <dsp:txXfrm>
        <a:off x="192624" y="4393963"/>
        <a:ext cx="2406536" cy="1203268"/>
      </dsp:txXfrm>
    </dsp:sp>
    <dsp:sp modelId="{9C0ED0BC-3B43-42A9-BAA9-1893A3E52CC8}">
      <dsp:nvSpPr>
        <dsp:cNvPr id="0" name=""/>
        <dsp:cNvSpPr/>
      </dsp:nvSpPr>
      <dsp:spPr>
        <a:xfrm>
          <a:off x="3104534" y="4393963"/>
          <a:ext cx="2406536" cy="12032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Обязанности</a:t>
          </a:r>
          <a:endParaRPr lang="ru-RU" sz="2500" kern="1200" dirty="0"/>
        </a:p>
      </dsp:txBody>
      <dsp:txXfrm>
        <a:off x="3104534" y="4393963"/>
        <a:ext cx="2406536" cy="1203268"/>
      </dsp:txXfrm>
    </dsp:sp>
    <dsp:sp modelId="{BE79DD9F-734B-4969-8661-BF7F94BDC892}">
      <dsp:nvSpPr>
        <dsp:cNvPr id="0" name=""/>
        <dsp:cNvSpPr/>
      </dsp:nvSpPr>
      <dsp:spPr>
        <a:xfrm>
          <a:off x="6016444" y="4393963"/>
          <a:ext cx="2406536" cy="12032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Свои ожидания, представления, требования</a:t>
          </a:r>
          <a:endParaRPr lang="ru-RU" sz="2500" kern="1200" dirty="0"/>
        </a:p>
      </dsp:txBody>
      <dsp:txXfrm>
        <a:off x="6016444" y="4393963"/>
        <a:ext cx="2406536" cy="1203268"/>
      </dsp:txXfrm>
    </dsp:sp>
    <dsp:sp modelId="{8172CA11-2887-4C65-A66C-5B6C714004BF}">
      <dsp:nvSpPr>
        <dsp:cNvPr id="0" name=""/>
        <dsp:cNvSpPr/>
      </dsp:nvSpPr>
      <dsp:spPr>
        <a:xfrm>
          <a:off x="1954" y="2685322"/>
          <a:ext cx="4053161" cy="12032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Родители – участники образовательных отношений</a:t>
          </a:r>
          <a:endParaRPr lang="ru-RU" sz="2500" kern="1200" dirty="0"/>
        </a:p>
      </dsp:txBody>
      <dsp:txXfrm>
        <a:off x="1954" y="2685322"/>
        <a:ext cx="4053161" cy="12032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C6BD9F-8F13-44EB-B1E5-F7135C10EA36}">
      <dsp:nvSpPr>
        <dsp:cNvPr id="0" name=""/>
        <dsp:cNvSpPr/>
      </dsp:nvSpPr>
      <dsp:spPr>
        <a:xfrm>
          <a:off x="0" y="216030"/>
          <a:ext cx="8543847" cy="16154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63500" rIns="95250" bIns="635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/>
            <a:t>Быть родителем школьника в наше время очень трудно</a:t>
          </a:r>
          <a:endParaRPr lang="ru-RU" sz="5000" kern="1200" dirty="0"/>
        </a:p>
      </dsp:txBody>
      <dsp:txXfrm>
        <a:off x="47314" y="263344"/>
        <a:ext cx="8449219" cy="1520805"/>
      </dsp:txXfrm>
    </dsp:sp>
    <dsp:sp modelId="{8C9DAE91-0F00-4E87-B893-33F62D1AB349}">
      <dsp:nvSpPr>
        <dsp:cNvPr id="0" name=""/>
        <dsp:cNvSpPr/>
      </dsp:nvSpPr>
      <dsp:spPr>
        <a:xfrm>
          <a:off x="6768754" y="2376268"/>
          <a:ext cx="1650972" cy="1595337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AE2CCF1-FC8F-4424-85F3-650CF50407E5}">
      <dsp:nvSpPr>
        <dsp:cNvPr id="0" name=""/>
        <dsp:cNvSpPr/>
      </dsp:nvSpPr>
      <dsp:spPr>
        <a:xfrm>
          <a:off x="72022" y="2376268"/>
          <a:ext cx="6831488" cy="1615433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0" tIns="355600" rIns="355600" bIns="3556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/>
            <a:t>Тревоги</a:t>
          </a:r>
          <a:endParaRPr lang="ru-RU" sz="5000" kern="1200" dirty="0"/>
        </a:p>
      </dsp:txBody>
      <dsp:txXfrm>
        <a:off x="150895" y="2455141"/>
        <a:ext cx="6673742" cy="1457687"/>
      </dsp:txXfrm>
    </dsp:sp>
    <dsp:sp modelId="{F7ADF901-EF2A-417E-AE66-EBEA13D104F0}">
      <dsp:nvSpPr>
        <dsp:cNvPr id="0" name=""/>
        <dsp:cNvSpPr/>
      </dsp:nvSpPr>
      <dsp:spPr>
        <a:xfrm>
          <a:off x="72008" y="4248467"/>
          <a:ext cx="1652556" cy="1626272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4C749A6-0AF2-4842-8965-33A1E7EA86F2}">
      <dsp:nvSpPr>
        <dsp:cNvPr id="0" name=""/>
        <dsp:cNvSpPr/>
      </dsp:nvSpPr>
      <dsp:spPr>
        <a:xfrm>
          <a:off x="1734192" y="4287681"/>
          <a:ext cx="6831488" cy="1615433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0" tIns="355600" rIns="355600" bIns="3556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/>
            <a:t>Волнения</a:t>
          </a:r>
          <a:endParaRPr lang="ru-RU" sz="5000" kern="1200" dirty="0"/>
        </a:p>
      </dsp:txBody>
      <dsp:txXfrm>
        <a:off x="1813065" y="4366554"/>
        <a:ext cx="6673742" cy="145768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B5D9E9-86C3-4B1F-8F86-EE717BC9D61D}">
      <dsp:nvSpPr>
        <dsp:cNvPr id="0" name=""/>
        <dsp:cNvSpPr/>
      </dsp:nvSpPr>
      <dsp:spPr>
        <a:xfrm>
          <a:off x="2592309" y="0"/>
          <a:ext cx="5200814" cy="19142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Это не вы учитесь в школе, а ребенок</a:t>
          </a:r>
          <a:endParaRPr lang="ru-RU" sz="4000" kern="1200" dirty="0"/>
        </a:p>
      </dsp:txBody>
      <dsp:txXfrm>
        <a:off x="2592309" y="0"/>
        <a:ext cx="5200814" cy="1914246"/>
      </dsp:txXfrm>
    </dsp:sp>
    <dsp:sp modelId="{21077E77-AF46-47C1-A87B-DFC7EE7AF14E}">
      <dsp:nvSpPr>
        <dsp:cNvPr id="0" name=""/>
        <dsp:cNvSpPr/>
      </dsp:nvSpPr>
      <dsp:spPr>
        <a:xfrm>
          <a:off x="79540" y="142091"/>
          <a:ext cx="1895104" cy="1914246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A985363-3DAE-4403-B09C-423501CE0BFA}">
      <dsp:nvSpPr>
        <dsp:cNvPr id="0" name=""/>
        <dsp:cNvSpPr/>
      </dsp:nvSpPr>
      <dsp:spPr>
        <a:xfrm>
          <a:off x="432030" y="2304252"/>
          <a:ext cx="4996813" cy="19142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Любой ребенок уникален</a:t>
          </a:r>
          <a:endParaRPr lang="ru-RU" sz="4000" kern="1200" dirty="0"/>
        </a:p>
      </dsp:txBody>
      <dsp:txXfrm>
        <a:off x="432030" y="2304252"/>
        <a:ext cx="4996813" cy="1914246"/>
      </dsp:txXfrm>
    </dsp:sp>
    <dsp:sp modelId="{444E13BD-370D-419E-A235-A6F728C9ADFA}">
      <dsp:nvSpPr>
        <dsp:cNvPr id="0" name=""/>
        <dsp:cNvSpPr/>
      </dsp:nvSpPr>
      <dsp:spPr>
        <a:xfrm>
          <a:off x="5650976" y="2304252"/>
          <a:ext cx="2557935" cy="2088251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E9D17C1-8F17-4275-9ABE-3A6F744C9014}">
      <dsp:nvSpPr>
        <dsp:cNvPr id="0" name=""/>
        <dsp:cNvSpPr/>
      </dsp:nvSpPr>
      <dsp:spPr>
        <a:xfrm>
          <a:off x="2664291" y="4536512"/>
          <a:ext cx="5260195" cy="19142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Не программируйте ребенка на проблемы</a:t>
          </a:r>
          <a:endParaRPr lang="ru-RU" sz="3900" kern="1200" dirty="0"/>
        </a:p>
      </dsp:txBody>
      <dsp:txXfrm>
        <a:off x="2664291" y="4536512"/>
        <a:ext cx="5260195" cy="1914246"/>
      </dsp:txXfrm>
    </dsp:sp>
    <dsp:sp modelId="{ED2C768E-8833-49F3-A4E1-0A3ACFFC0879}">
      <dsp:nvSpPr>
        <dsp:cNvPr id="0" name=""/>
        <dsp:cNvSpPr/>
      </dsp:nvSpPr>
      <dsp:spPr>
        <a:xfrm>
          <a:off x="216019" y="4536512"/>
          <a:ext cx="1895104" cy="1914246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C7882E-A820-425F-B8D7-A94717BC60E6}">
      <dsp:nvSpPr>
        <dsp:cNvPr id="0" name=""/>
        <dsp:cNvSpPr/>
      </dsp:nvSpPr>
      <dsp:spPr>
        <a:xfrm>
          <a:off x="334563" y="393014"/>
          <a:ext cx="4520507" cy="18931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Не бросайтесь решать проблему ребенка, </a:t>
          </a:r>
          <a:r>
            <a:rPr lang="ru-RU" sz="3200" kern="1200" dirty="0" smtClean="0"/>
            <a:t>вначале предложите </a:t>
          </a:r>
          <a:r>
            <a:rPr lang="ru-RU" sz="3200" kern="1200" dirty="0" smtClean="0"/>
            <a:t>помощь</a:t>
          </a:r>
          <a:endParaRPr lang="ru-RU" sz="3200" kern="1200" dirty="0"/>
        </a:p>
      </dsp:txBody>
      <dsp:txXfrm>
        <a:off x="390011" y="448462"/>
        <a:ext cx="4409611" cy="1782248"/>
      </dsp:txXfrm>
    </dsp:sp>
    <dsp:sp modelId="{C669C2CB-8778-43F0-958E-63BC07A89C4B}">
      <dsp:nvSpPr>
        <dsp:cNvPr id="0" name=""/>
        <dsp:cNvSpPr/>
      </dsp:nvSpPr>
      <dsp:spPr>
        <a:xfrm>
          <a:off x="786614" y="2286159"/>
          <a:ext cx="738660" cy="9499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9923"/>
              </a:lnTo>
              <a:lnTo>
                <a:pt x="738660" y="94992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4FAD60-53A7-4D70-B14F-AF648B4FE717}">
      <dsp:nvSpPr>
        <dsp:cNvPr id="0" name=""/>
        <dsp:cNvSpPr/>
      </dsp:nvSpPr>
      <dsp:spPr>
        <a:xfrm>
          <a:off x="1525274" y="2575981"/>
          <a:ext cx="3217094" cy="13202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915" tIns="54610" rIns="81915" bIns="5461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Это его развитие</a:t>
          </a:r>
          <a:endParaRPr lang="ru-RU" sz="4300" kern="1200" dirty="0"/>
        </a:p>
      </dsp:txBody>
      <dsp:txXfrm>
        <a:off x="1563941" y="2614648"/>
        <a:ext cx="3139760" cy="1242868"/>
      </dsp:txXfrm>
    </dsp:sp>
    <dsp:sp modelId="{46E19656-FBB9-479A-8E72-F8519DC6AEFF}">
      <dsp:nvSpPr>
        <dsp:cNvPr id="0" name=""/>
        <dsp:cNvSpPr/>
      </dsp:nvSpPr>
      <dsp:spPr>
        <a:xfrm>
          <a:off x="786614" y="2286159"/>
          <a:ext cx="121502" cy="30035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03521"/>
              </a:lnTo>
              <a:lnTo>
                <a:pt x="121502" y="300352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5BA00B-3801-424F-8F61-1986E1E4334D}">
      <dsp:nvSpPr>
        <dsp:cNvPr id="0" name=""/>
        <dsp:cNvSpPr/>
      </dsp:nvSpPr>
      <dsp:spPr>
        <a:xfrm>
          <a:off x="908116" y="4479771"/>
          <a:ext cx="3299289" cy="16198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915" tIns="54610" rIns="81915" bIns="5461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Это его взросление</a:t>
          </a:r>
          <a:endParaRPr lang="ru-RU" sz="4300" kern="1200" dirty="0"/>
        </a:p>
      </dsp:txBody>
      <dsp:txXfrm>
        <a:off x="955559" y="4527214"/>
        <a:ext cx="3204403" cy="1524933"/>
      </dsp:txXfrm>
    </dsp:sp>
    <dsp:sp modelId="{E67C2533-3623-4551-BF8F-42C8500332D1}">
      <dsp:nvSpPr>
        <dsp:cNvPr id="0" name=""/>
        <dsp:cNvSpPr/>
      </dsp:nvSpPr>
      <dsp:spPr>
        <a:xfrm>
          <a:off x="5031241" y="591463"/>
          <a:ext cx="2786618" cy="13933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Если он может справиться с ситуацией, он должен справляться сам</a:t>
          </a:r>
          <a:endParaRPr lang="ru-RU" sz="2000" kern="1200" dirty="0"/>
        </a:p>
      </dsp:txBody>
      <dsp:txXfrm>
        <a:off x="5072050" y="632272"/>
        <a:ext cx="2705000" cy="1311691"/>
      </dsp:txXfrm>
    </dsp:sp>
    <dsp:sp modelId="{7E25029F-DE2E-4EB6-A8A3-54CD916D4EC2}">
      <dsp:nvSpPr>
        <dsp:cNvPr id="0" name=""/>
        <dsp:cNvSpPr/>
      </dsp:nvSpPr>
      <dsp:spPr>
        <a:xfrm>
          <a:off x="5309903" y="1984772"/>
          <a:ext cx="407069" cy="9446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4607"/>
              </a:lnTo>
              <a:lnTo>
                <a:pt x="407069" y="94460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A85186-5139-4D15-9577-77BBCDCDB1FF}">
      <dsp:nvSpPr>
        <dsp:cNvPr id="0" name=""/>
        <dsp:cNvSpPr/>
      </dsp:nvSpPr>
      <dsp:spPr>
        <a:xfrm>
          <a:off x="5716972" y="2232725"/>
          <a:ext cx="2229294" cy="13933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915" tIns="54610" rIns="81915" bIns="5461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Это его жизнь</a:t>
          </a:r>
          <a:endParaRPr lang="ru-RU" sz="4300" kern="1200" dirty="0"/>
        </a:p>
      </dsp:txBody>
      <dsp:txXfrm>
        <a:off x="5757781" y="2273534"/>
        <a:ext cx="2147676" cy="1311691"/>
      </dsp:txXfrm>
    </dsp:sp>
    <dsp:sp modelId="{A66C8048-68EF-46A0-BEDC-00A9B6633B7A}">
      <dsp:nvSpPr>
        <dsp:cNvPr id="0" name=""/>
        <dsp:cNvSpPr/>
      </dsp:nvSpPr>
      <dsp:spPr>
        <a:xfrm>
          <a:off x="4896547" y="1984772"/>
          <a:ext cx="413355" cy="3350434"/>
        </a:xfrm>
        <a:custGeom>
          <a:avLst/>
          <a:gdLst/>
          <a:ahLst/>
          <a:cxnLst/>
          <a:rect l="0" t="0" r="0" b="0"/>
          <a:pathLst>
            <a:path>
              <a:moveTo>
                <a:pt x="413355" y="0"/>
              </a:moveTo>
              <a:lnTo>
                <a:pt x="0" y="335043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0A3AAB-040D-4742-95DD-F65453AA8631}">
      <dsp:nvSpPr>
        <dsp:cNvPr id="0" name=""/>
        <dsp:cNvSpPr/>
      </dsp:nvSpPr>
      <dsp:spPr>
        <a:xfrm>
          <a:off x="4896547" y="4392494"/>
          <a:ext cx="2930452" cy="18854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915" tIns="54610" rIns="81915" bIns="5461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Это его опыт</a:t>
          </a:r>
          <a:endParaRPr lang="ru-RU" sz="4300" kern="1200" dirty="0"/>
        </a:p>
      </dsp:txBody>
      <dsp:txXfrm>
        <a:off x="4951769" y="4447716"/>
        <a:ext cx="2820008" cy="177498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074332-5C12-470A-8C73-0DA5D5D78108}">
      <dsp:nvSpPr>
        <dsp:cNvPr id="0" name=""/>
        <dsp:cNvSpPr/>
      </dsp:nvSpPr>
      <dsp:spPr>
        <a:xfrm rot="5400000">
          <a:off x="-215695" y="224392"/>
          <a:ext cx="2282475" cy="184431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Роль</a:t>
          </a:r>
          <a:endParaRPr lang="ru-RU" sz="3600" kern="1200" dirty="0"/>
        </a:p>
      </dsp:txBody>
      <dsp:txXfrm rot="-5400000">
        <a:off x="3388" y="927466"/>
        <a:ext cx="1844311" cy="438164"/>
      </dsp:txXfrm>
    </dsp:sp>
    <dsp:sp modelId="{05C4B4EF-D3B2-47C5-9F18-B842B2080815}">
      <dsp:nvSpPr>
        <dsp:cNvPr id="0" name=""/>
        <dsp:cNvSpPr/>
      </dsp:nvSpPr>
      <dsp:spPr>
        <a:xfrm rot="5400000">
          <a:off x="4011975" y="-1923722"/>
          <a:ext cx="1484389" cy="576387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kern="1200" dirty="0" smtClean="0"/>
            <a:t>Выслушать</a:t>
          </a:r>
          <a:endParaRPr lang="ru-RU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kern="1200" dirty="0" smtClean="0"/>
            <a:t>Поддержать морально</a:t>
          </a:r>
          <a:endParaRPr lang="ru-RU" sz="2500" kern="1200" dirty="0"/>
        </a:p>
      </dsp:txBody>
      <dsp:txXfrm rot="-5400000">
        <a:off x="1872233" y="288482"/>
        <a:ext cx="5691411" cy="1339465"/>
      </dsp:txXfrm>
    </dsp:sp>
    <dsp:sp modelId="{F679179A-D328-49E7-A9E0-64C1681A4B8D}">
      <dsp:nvSpPr>
        <dsp:cNvPr id="0" name=""/>
        <dsp:cNvSpPr/>
      </dsp:nvSpPr>
      <dsp:spPr>
        <a:xfrm rot="5400000">
          <a:off x="-209304" y="2311813"/>
          <a:ext cx="2282475" cy="1857093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РОДИТЕЛЕЙ</a:t>
          </a:r>
          <a:endParaRPr lang="ru-RU" sz="2200" kern="1200" dirty="0"/>
        </a:p>
      </dsp:txBody>
      <dsp:txXfrm rot="-5400000">
        <a:off x="3388" y="3027669"/>
        <a:ext cx="1857093" cy="425382"/>
      </dsp:txXfrm>
    </dsp:sp>
    <dsp:sp modelId="{BDFF57F7-29BB-46DA-A95B-1BE884F2246C}">
      <dsp:nvSpPr>
        <dsp:cNvPr id="0" name=""/>
        <dsp:cNvSpPr/>
      </dsp:nvSpPr>
      <dsp:spPr>
        <a:xfrm rot="5400000">
          <a:off x="4474604" y="-439624"/>
          <a:ext cx="1483609" cy="65611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kern="1200" dirty="0" smtClean="0"/>
            <a:t>Выразить доверие в его силы</a:t>
          </a:r>
          <a:endParaRPr lang="ru-RU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kern="1200" dirty="0" smtClean="0"/>
            <a:t>Помнить на чьей вы стороне</a:t>
          </a:r>
          <a:endParaRPr lang="ru-RU" sz="2500" kern="1200" dirty="0"/>
        </a:p>
      </dsp:txBody>
      <dsp:txXfrm rot="-5400000">
        <a:off x="1935858" y="2171546"/>
        <a:ext cx="6488678" cy="1338761"/>
      </dsp:txXfrm>
    </dsp:sp>
    <dsp:sp modelId="{FDCBAB36-39DB-49C9-A3CC-CADBA5EBF832}">
      <dsp:nvSpPr>
        <dsp:cNvPr id="0" name=""/>
        <dsp:cNvSpPr/>
      </dsp:nvSpPr>
      <dsp:spPr>
        <a:xfrm rot="5400000">
          <a:off x="-143310" y="4388371"/>
          <a:ext cx="2282475" cy="1858642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dirty="0"/>
        </a:p>
      </dsp:txBody>
      <dsp:txXfrm rot="-5400000">
        <a:off x="68607" y="5105775"/>
        <a:ext cx="1858642" cy="423833"/>
      </dsp:txXfrm>
    </dsp:sp>
    <dsp:sp modelId="{85315144-67F6-4EAE-95EF-DC10F72BED14}">
      <dsp:nvSpPr>
        <dsp:cNvPr id="0" name=""/>
        <dsp:cNvSpPr/>
      </dsp:nvSpPr>
      <dsp:spPr>
        <a:xfrm rot="5400000">
          <a:off x="4475379" y="1586357"/>
          <a:ext cx="1483609" cy="669676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kern="1200" dirty="0" smtClean="0"/>
            <a:t>Не идти на поводу своих эмоций, гнева,  тревог за ребенка</a:t>
          </a:r>
          <a:endParaRPr lang="ru-RU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kern="1200" dirty="0" smtClean="0"/>
            <a:t>Не транслировать свой негативный опыт</a:t>
          </a:r>
          <a:endParaRPr lang="ru-RU" sz="2500" kern="1200" dirty="0"/>
        </a:p>
      </dsp:txBody>
      <dsp:txXfrm rot="-5400000">
        <a:off x="1868803" y="4265357"/>
        <a:ext cx="6624338" cy="13387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72F6A30-490F-49B1-9DA0-F4C8B9407F1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C6E2DFE-D608-4F24-A17F-4FDC7FC8C20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6A30-490F-49B1-9DA0-F4C8B9407F1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E2DFE-D608-4F24-A17F-4FDC7FC8C2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6A30-490F-49B1-9DA0-F4C8B9407F1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E2DFE-D608-4F24-A17F-4FDC7FC8C2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72F6A30-490F-49B1-9DA0-F4C8B9407F1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C6E2DFE-D608-4F24-A17F-4FDC7FC8C20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72F6A30-490F-49B1-9DA0-F4C8B9407F1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C6E2DFE-D608-4F24-A17F-4FDC7FC8C20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6A30-490F-49B1-9DA0-F4C8B9407F1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E2DFE-D608-4F24-A17F-4FDC7FC8C20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6A30-490F-49B1-9DA0-F4C8B9407F1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E2DFE-D608-4F24-A17F-4FDC7FC8C20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72F6A30-490F-49B1-9DA0-F4C8B9407F1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C6E2DFE-D608-4F24-A17F-4FDC7FC8C20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6A30-490F-49B1-9DA0-F4C8B9407F1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E2DFE-D608-4F24-A17F-4FDC7FC8C2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72F6A30-490F-49B1-9DA0-F4C8B9407F1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C6E2DFE-D608-4F24-A17F-4FDC7FC8C20F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72F6A30-490F-49B1-9DA0-F4C8B9407F1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C6E2DFE-D608-4F24-A17F-4FDC7FC8C20F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72F6A30-490F-49B1-9DA0-F4C8B9407F1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C6E2DFE-D608-4F24-A17F-4FDC7FC8C20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8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274987517"/>
              </p:ext>
            </p:extLst>
          </p:nvPr>
        </p:nvGraphicFramePr>
        <p:xfrm>
          <a:off x="179512" y="332656"/>
          <a:ext cx="8568952" cy="6525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060848"/>
            <a:ext cx="2846958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99973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020026559"/>
              </p:ext>
            </p:extLst>
          </p:nvPr>
        </p:nvGraphicFramePr>
        <p:xfrm>
          <a:off x="323528" y="188640"/>
          <a:ext cx="8424936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77838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476551098"/>
              </p:ext>
            </p:extLst>
          </p:nvPr>
        </p:nvGraphicFramePr>
        <p:xfrm>
          <a:off x="179512" y="188640"/>
          <a:ext cx="8568952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0392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490922984"/>
              </p:ext>
            </p:extLst>
          </p:nvPr>
        </p:nvGraphicFramePr>
        <p:xfrm>
          <a:off x="467544" y="188640"/>
          <a:ext cx="8208912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94453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948258402"/>
              </p:ext>
            </p:extLst>
          </p:nvPr>
        </p:nvGraphicFramePr>
        <p:xfrm>
          <a:off x="107504" y="188640"/>
          <a:ext cx="8712968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861048"/>
            <a:ext cx="2223110" cy="915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242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017965448"/>
              </p:ext>
            </p:extLst>
          </p:nvPr>
        </p:nvGraphicFramePr>
        <p:xfrm>
          <a:off x="179512" y="188640"/>
          <a:ext cx="8568952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02768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95536" y="476672"/>
            <a:ext cx="8280920" cy="453650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75656" y="1772816"/>
            <a:ext cx="6480720" cy="22467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Рекомендую посмотреть фильмы:</a:t>
            </a:r>
          </a:p>
          <a:p>
            <a:pPr algn="ctr"/>
            <a:endParaRPr lang="ru-RU" sz="2800" dirty="0"/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«Большая, маленькая ложь»</a:t>
            </a:r>
          </a:p>
          <a:p>
            <a:pPr algn="ctr"/>
            <a:r>
              <a:rPr lang="ru-RU" sz="2800" dirty="0" smtClean="0"/>
              <a:t>« Билли </a:t>
            </a:r>
            <a:r>
              <a:rPr lang="ru-RU" sz="2800" dirty="0" err="1" smtClean="0"/>
              <a:t>Эллиот</a:t>
            </a:r>
            <a:r>
              <a:rPr lang="ru-RU" sz="2800" dirty="0" smtClean="0"/>
              <a:t>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327096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113</TotalTime>
  <Words>134</Words>
  <Application>Microsoft Office PowerPoint</Application>
  <PresentationFormat>Экран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быть родителем школьника -</dc:title>
  <dc:creator>D!akov RePack</dc:creator>
  <cp:lastModifiedBy>D!akov RePack</cp:lastModifiedBy>
  <cp:revision>10</cp:revision>
  <dcterms:created xsi:type="dcterms:W3CDTF">2017-09-11T19:19:51Z</dcterms:created>
  <dcterms:modified xsi:type="dcterms:W3CDTF">2017-09-12T12:24:38Z</dcterms:modified>
</cp:coreProperties>
</file>