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-25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F8E52-071D-4DE0-B8C0-82B53EB7B556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763E1-03F8-4799-950E-28C88651E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625D5-D365-44E8-93CD-882C81DE69C4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AA3D5-CE47-4E99-B509-805807D82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FC707-96A0-43C9-A3DF-EC0FDE49962F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55830-21C5-4645-BA46-F8CEC7C26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E93A7-EB17-41D0-9894-E85652A84040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5D9E5-A451-4390-A14D-5535CC754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87174-88EE-4762-9F17-35B344E06C62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A7E1C-BB2D-4023-A10B-10B162C6A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24277-25B7-44E9-B6A5-58DC6F17D809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8DB2D-C601-4C11-B3C5-EB1AF56A1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530AB-83C5-44E2-9978-61DF471063BF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147AD-2C8B-48F2-8D29-E3DCF034C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66351-1F99-4CC9-A4D2-FF016E2F7583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1D2F8-4BF9-4DE8-B28D-127DEBAEF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4BE41-D438-404A-8B32-1BA1B3DA7FF5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06521-9F1B-4AE7-908D-6461D1D75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59525-2E35-4EDD-A93E-2D0F2F07FA60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BFB5C-EB26-4755-A605-082DF5BDD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4CB1-7066-46CE-94FC-84A6BBC5454C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02B1D-4385-4A71-9624-21C0ED38E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9D3947-F2DA-47C5-A76C-2093AAA3DBB8}" type="datetimeFigureOut">
              <a:rPr lang="ru-RU"/>
              <a:pPr>
                <a:defRPr/>
              </a:pPr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0AEE3F-48D3-495C-88BA-41DBDB248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7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ogodki.drujnaya-semya.ru/wp-content/uploads/2011/09/razvitie_rechi_u_rebenka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vetsakura.ru/uploads/posts/2010-06/1277323181_4-copy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3037" y="1896893"/>
            <a:ext cx="8346332" cy="101189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 sz="6600"/>
              <a:t/>
            </a:r>
            <a:br>
              <a:rPr lang="ru-RU" sz="6600"/>
            </a:br>
            <a:r>
              <a:rPr lang="ru-RU" sz="5400" smtClean="0"/>
              <a:t>«Весёлый язычок»</a:t>
            </a:r>
            <a:r>
              <a:rPr lang="ru-RU" sz="6600" smtClean="0"/>
              <a:t> </a:t>
            </a:r>
            <a:endParaRPr lang="ru-RU" sz="66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3" y="3451225"/>
            <a:ext cx="8356600" cy="827088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развитие артикуляционной моторики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54650" y="4846638"/>
            <a:ext cx="3419475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Разработка учителя-логопеда </a:t>
            </a:r>
            <a:b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МБДОУ №257 г.Красноярска </a:t>
            </a:r>
            <a:b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Арефьевой З.А.</a:t>
            </a: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smtClean="0"/>
              <a:t>Что это такое?</a:t>
            </a:r>
            <a:endParaRPr lang="ru-RU" sz="60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3286125"/>
            <a:ext cx="5521325" cy="2732088"/>
          </a:xfrm>
        </p:spPr>
        <p:txBody>
          <a:bodyPr>
            <a:noAutofit/>
          </a:bodyPr>
          <a:lstStyle/>
          <a:p>
            <a:pPr marL="0" indent="0" algn="ctr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Цель артикуляционной гимнастики - выработка полноценных движений </a:t>
            </a:r>
            <a:br>
              <a:rPr lang="ru-RU" sz="24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определенных положений органов артикуляционного аппарата, </a:t>
            </a:r>
            <a:br>
              <a:rPr lang="ru-RU" sz="24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необходимых для правильного </a:t>
            </a:r>
            <a:br>
              <a:rPr lang="ru-RU" sz="24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произношения звуков. </a:t>
            </a:r>
            <a:endParaRPr lang="ru-RU" sz="240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1503363"/>
            <a:ext cx="83693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prstClr val="white">
                  <a:shade val="95000"/>
                </a:prstClr>
              </a:buClr>
              <a:buSzPct val="65000"/>
              <a:defRPr/>
            </a:pPr>
            <a:r>
              <a:rPr lang="ru-RU" sz="200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Артикуляционной гимнастикой называются </a:t>
            </a:r>
            <a:br>
              <a:rPr lang="ru-RU" sz="200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специальные упражнения для развития подвижности, ловкости языка, губ, щек, подъязычной уздечки</a:t>
            </a:r>
            <a:r>
              <a:rPr lang="ru-RU" sz="240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</a:t>
            </a:r>
          </a:p>
        </p:txBody>
      </p:sp>
      <p:pic>
        <p:nvPicPr>
          <p:cNvPr id="4" name="Рисунок 4" descr="http://www.lychik.ru/upload/1(8).jpg"/>
          <p:cNvPicPr>
            <a:picLocks noChangeAspect="1" noChangeArrowheads="1"/>
          </p:cNvPicPr>
          <p:nvPr/>
        </p:nvPicPr>
        <p:blipFill>
          <a:blip r:embed="rId2"/>
          <a:srcRect l="4413" t="4047" r="4773" b="4047"/>
          <a:stretch>
            <a:fillRect/>
          </a:stretch>
        </p:blipFill>
        <p:spPr bwMode="auto">
          <a:xfrm>
            <a:off x="6207125" y="2767013"/>
            <a:ext cx="2508250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25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54"/>
            <a:ext cx="8229600" cy="94098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smtClean="0"/>
              <a:t>Зачем это нужно?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1938" y="1600200"/>
            <a:ext cx="8589962" cy="4708525"/>
          </a:xfrm>
        </p:spPr>
        <p:txBody>
          <a:bodyPr>
            <a:noAutofit/>
          </a:bodyPr>
          <a:lstStyle/>
          <a:p>
            <a:pPr marL="0" indent="0" algn="just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Люди правильно произносят различные звуки вследствие хорошей подвижности органов артикуляции (язык, губы, мягкое нёбо, нижняя челюсть). Развитие точности, силы, дифференцированности движений указанных органов происходит у ребенка постепенно, в процессе его речевой деятельности. </a:t>
            </a:r>
          </a:p>
          <a:p>
            <a:pPr marL="0" indent="0" algn="just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Ускорить развитие основных движений органов артикуляционного аппарата ребенка можно с помощью специальных занятий, проводимых в форме логопедической артикуляционной гимнастики. </a:t>
            </a:r>
          </a:p>
          <a:p>
            <a:pPr marL="0" indent="0" algn="just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Посредством использования комплекса упражнений по артикуляционной гимнастике дети могут самостоятельно научиться произносить звуки и слова, без привлечения к этому процессу специалиста. </a:t>
            </a:r>
          </a:p>
          <a:p>
            <a:pPr marL="0" indent="0" algn="just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Также с помощью специальных упражнений можно подготовить мышечную систему ребенка, который имеет серьезные отклонения в звукопроизношении, что в дальнейшем поможет логопеду быстрее исправить речевые дефекты.</a:t>
            </a:r>
          </a:p>
          <a:p>
            <a:pPr marL="0" indent="0" algn="just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Артикуляционная гимнастика исключительно полезна детям с верным, но вялым произношением звуков, т.е. тех, которые говорят как будто «полный рот каши набили»</a:t>
            </a:r>
            <a:endParaRPr lang="ru-RU" sz="160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0870"/>
            <a:ext cx="8229600" cy="94754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Почему нарушено?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198813" y="1225550"/>
            <a:ext cx="5603875" cy="3168650"/>
          </a:xfrm>
        </p:spPr>
        <p:txBody>
          <a:bodyPr>
            <a:noAutofit/>
          </a:bodyPr>
          <a:lstStyle/>
          <a:p>
            <a:pPr marL="0" indent="0" algn="just" eaLnBrk="1" fontAlgn="auto" hangingPunct="1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70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проблемами развития артикуляционной моторики сталкивается около 20 % людей на земле. В младенчестве все дети, так или иначе, имеют недостаточно развитый речевой аппарат, и, как следствие, в возрасте до 4-5 лет не могут полноценно произносить все звуки. Однако с возрастом большинство детей приспосабливает свой речевой аппарат к правильному произношению, а какая-то часть детей сталкивается на этом этапе с определенными проблемами. </a:t>
            </a:r>
            <a:endParaRPr lang="ru-RU" sz="170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3038" y="4208463"/>
            <a:ext cx="8774112" cy="962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spc="-2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большинстве случаев с этими проблемами помогает справиться артикуляционная гимнастика. Но если при выполнении упражнений возникают значительные трудности, возможно потребуется консультация врача. Наиболее вероятны следующие причины:</a:t>
            </a:r>
          </a:p>
        </p:txBody>
      </p:sp>
      <p:pic>
        <p:nvPicPr>
          <p:cNvPr id="2050" name="i-main-pic" descr="Картинка 272 из 3041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913" y="1501775"/>
            <a:ext cx="277495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3700" y="5186363"/>
            <a:ext cx="8286750" cy="1636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дефекты ротовой полости -  неправильный прикус, нестандартная форма языка, короткая подъязычная уздечка. </a:t>
            </a:r>
            <a:br>
              <a:rPr lang="ru-RU" sz="160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600" u="sng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таких случаях требуется консультация стоматолога-ортодонта;</a:t>
            </a:r>
          </a:p>
          <a:p>
            <a:pPr algn="ctr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80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недостаточная иннервация различных мышц языка. </a:t>
            </a:r>
            <a:br>
              <a:rPr lang="ru-RU" sz="160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600" u="sng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таком случае нужна помощь невролога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539" y="155863"/>
            <a:ext cx="8355607" cy="90848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Правила выполнения упражнений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3988" y="1035050"/>
            <a:ext cx="8843962" cy="5608638"/>
          </a:xfrm>
        </p:spPr>
        <p:txBody>
          <a:bodyPr>
            <a:noAutofit/>
          </a:bodyPr>
          <a:lstStyle/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 Артикуляционная гимнастика проводится ежедневно, чтобы вырабатываемые двигательные навыки становились более прочными. Лучше выполнять упражнения 3-4 раза в день по 3-5 мин. Не следует предлагать детям более 2-3 упражнений за раз. </a:t>
            </a:r>
          </a:p>
          <a:p>
            <a:pPr mar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 Каждое упражнение выполняется по 5-7 раз. </a:t>
            </a:r>
            <a:b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Статические упражнения выполняются по 10-15 сек. (удержание арт.позы в одном положении).</a:t>
            </a: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r>
              <a:rPr lang="ru-RU" sz="1500" spc="-1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При отборе упражнений для артикуляционной гимнастики надо соблюдать определенную последовательность, идти от простых упражнений к более сложным. Чтобы у ребенка не пропал интерес к выполняемой работе, артикуляционная гимнастика не должна проводиться по шаблону.</a:t>
            </a: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5. Из выполняемых 2-3 упражнений новым может быть только одно. Второе и третье даются для повторения и закрепления. Если ребенок выполняет какое-то упражнение недостаточно хорошо, не следует вводить новых упражнений, лучше отрабатывать старый материал. Для его закрепления можно придумать новые игровые приемы. </a:t>
            </a:r>
          </a:p>
          <a:p>
            <a:pPr marL="0" indent="0" algn="just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6. Артикуляционную гимнастику выполняют сидя, так как в таком положении у ребенка прямая спина, тело не напряжено, руки и ноги находятся в спокойном положении. </a:t>
            </a:r>
          </a:p>
          <a:p>
            <a:pPr mar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7. Ребенок должен хорошо видеть лицо взрослого, </a:t>
            </a:r>
            <a:b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также свое лицо, чтобы самостоятельно контролировать </a:t>
            </a:r>
            <a:b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правильность выполнения упражнений. Поэтому ребенок и взрослый </a:t>
            </a:r>
            <a:b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 время проведения артикуляционной гимнастики</a:t>
            </a:r>
            <a:b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должны находиться перед настенным зеркалом. </a:t>
            </a:r>
            <a:b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Также ребенок может воспользоваться небольшим ручным зеркалом </a:t>
            </a:r>
            <a:b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(примерно 9х12 см), но тогда взрослый должен находиться </a:t>
            </a:r>
            <a:b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150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напротив ребенка лицом к нему.</a:t>
            </a:r>
            <a:endParaRPr lang="ru-RU" sz="150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074" name="i-main-pic" descr="Картинка 6 из 17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3600" y="4445000"/>
            <a:ext cx="1744663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0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339725" y="3900488"/>
            <a:ext cx="8405813" cy="193675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90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«Артикуляционная азбука»</a:t>
            </a:r>
          </a:p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90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«Артикуляционная гимнастика для девочек»</a:t>
            </a:r>
          </a:p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90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«Артикуляционная гимнастика для мальчиков»</a:t>
            </a:r>
            <a:endParaRPr lang="ru-RU" sz="2800" smtClean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913" y="1050925"/>
            <a:ext cx="6256337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Комплексы артикуляционной гимнастики представлены </a:t>
            </a:r>
            <a:r>
              <a:rPr lang="ru-RU" sz="360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презентациях:</a:t>
            </a:r>
            <a:endParaRPr lang="ru-RU" sz="360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0820" y="2078182"/>
            <a:ext cx="8229600" cy="1897461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smtClean="0"/>
              <a:t>Успехов вам </a:t>
            </a:r>
            <a:br>
              <a:rPr lang="ru-RU" sz="6600" smtClean="0"/>
            </a:br>
            <a:r>
              <a:rPr lang="ru-RU" sz="6600" smtClean="0"/>
              <a:t>и вашим детям!</a:t>
            </a:r>
            <a:endParaRPr lang="ru-RU" sz="6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352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   «Весёлый язычок» </vt:lpstr>
      <vt:lpstr>Что это такое?</vt:lpstr>
      <vt:lpstr>Зачем это нужно?</vt:lpstr>
      <vt:lpstr>Почему нарушено?</vt:lpstr>
      <vt:lpstr>Правила выполнения упражнений</vt:lpstr>
      <vt:lpstr>Слайд 6</vt:lpstr>
      <vt:lpstr>Успехов вам  и вашим детям!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«Весёлый язычок» </dc:title>
  <dc:creator>Admin</dc:creator>
  <cp:lastModifiedBy>Admin</cp:lastModifiedBy>
  <cp:revision>10</cp:revision>
  <dcterms:created xsi:type="dcterms:W3CDTF">2014-02-16T09:41:20Z</dcterms:created>
  <dcterms:modified xsi:type="dcterms:W3CDTF">2017-09-13T14:59:47Z</dcterms:modified>
</cp:coreProperties>
</file>