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&#1074;&#1099;&#1076;&#1077;&#1083;&#1077;&#1085;&#1080;&#1103;%20&#1095;&#1077;&#1088;&#1077;&#1079;%20&#1083;&#1105;&#1075;&#1082;&#1080;&#1077;%20&#1091;&#1075;&#1083;&#1077;&#1082;&#1080;&#1089;&#1083;&#1086;&#1075;&#1086;%20&#1075;&#1072;&#1079;&#1072;%20&#1080;%20&#1074;&#1086;&#1076;&#1099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7252" y="2060848"/>
            <a:ext cx="6477000" cy="1828800"/>
          </a:xfrm>
        </p:spPr>
        <p:txBody>
          <a:bodyPr/>
          <a:lstStyle/>
          <a:p>
            <a:r>
              <a:rPr lang="ru-RU" dirty="0" smtClean="0"/>
              <a:t>           презентация</a:t>
            </a:r>
            <a:br>
              <a:rPr lang="ru-RU" dirty="0" smtClean="0"/>
            </a:br>
            <a:r>
              <a:rPr lang="ru-RU" dirty="0" smtClean="0"/>
              <a:t> на тему : «ВЫДЕЛЕНИЕ»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Выполнил:</a:t>
            </a:r>
            <a:r>
              <a:rPr lang="ru-RU" dirty="0" smtClean="0"/>
              <a:t> </a:t>
            </a:r>
            <a:r>
              <a:rPr lang="ru-RU" dirty="0" smtClean="0"/>
              <a:t>ученик 8 Б класса Бесчастнов Павел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58111"/>
            <a:ext cx="68762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/>
              <a:t>Государственное бюджетное общеобразовательное учреждение </a:t>
            </a:r>
            <a:endParaRPr lang="ru-RU" dirty="0"/>
          </a:p>
          <a:p>
            <a:r>
              <a:rPr lang="ru-RU" b="1" dirty="0"/>
              <a:t>средняя общеобразовательная школа «Центр образования» </a:t>
            </a:r>
            <a:endParaRPr lang="ru-RU" dirty="0"/>
          </a:p>
          <a:p>
            <a:r>
              <a:rPr lang="ru-RU" b="1" dirty="0"/>
              <a:t>пос. Варламово городского округа Сызрань Самарской области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2564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Уретрит- это инфекционное заболевание, в результате которого развиваются воспалительные процессы в мочеиспускательном канале.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996952"/>
            <a:ext cx="8153400" cy="3099048"/>
          </a:xfrm>
        </p:spPr>
        <p:txBody>
          <a:bodyPr/>
          <a:lstStyle/>
          <a:p>
            <a:r>
              <a:rPr lang="ru-RU" dirty="0" smtClean="0"/>
              <a:t>боль и жжение в процессе мочеиспускания;</a:t>
            </a:r>
          </a:p>
          <a:p>
            <a:r>
              <a:rPr lang="ru-RU" dirty="0" smtClean="0"/>
              <a:t>характерные выделения из мочеиспускательного канала;</a:t>
            </a:r>
          </a:p>
          <a:p>
            <a:r>
              <a:rPr lang="ru-RU" dirty="0" smtClean="0"/>
              <a:t>большой показатель лейкоцитов в мочи.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53400" cy="1278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Цистит являет особой воспаление слизистой оболочки мочевого пузыря.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844824"/>
            <a:ext cx="8153400" cy="4251176"/>
          </a:xfrm>
        </p:spPr>
        <p:txBody>
          <a:bodyPr/>
          <a:lstStyle/>
          <a:p>
            <a:r>
              <a:rPr lang="ru-RU" dirty="0" smtClean="0"/>
              <a:t>застой мочи;</a:t>
            </a:r>
          </a:p>
          <a:p>
            <a:r>
              <a:rPr lang="ru-RU" dirty="0" smtClean="0"/>
              <a:t>общее переохлаждение;</a:t>
            </a:r>
          </a:p>
          <a:p>
            <a:r>
              <a:rPr lang="ru-RU" dirty="0" smtClean="0"/>
              <a:t>чрезмерное употребление копченостей, разных пряностей, спиртных напитков;</a:t>
            </a:r>
          </a:p>
          <a:p>
            <a:r>
              <a:rPr lang="ru-RU" dirty="0" smtClean="0"/>
              <a:t>нарушение гигиенических правил;</a:t>
            </a:r>
          </a:p>
          <a:p>
            <a:r>
              <a:rPr lang="ru-RU" dirty="0" smtClean="0"/>
              <a:t>воспаление других органов мочевой системы;</a:t>
            </a:r>
          </a:p>
          <a:p>
            <a:r>
              <a:rPr lang="ru-RU" dirty="0" smtClean="0"/>
              <a:t>наличие в мочевом пузыре камней и опухолей.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5648672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Пиелонефрит</a:t>
            </a:r>
            <a:r>
              <a:rPr lang="ru-RU" sz="3200" dirty="0" smtClean="0"/>
              <a:t> это бактериальное воспалительное заболевание, которое поражает одну или две почки. Это наиболее опасная инфекционная болезнь мочевыводящих путей. </a:t>
            </a:r>
            <a:r>
              <a:rPr lang="ru-RU" sz="3200" dirty="0" err="1" smtClean="0"/>
              <a:t>Пиелонефрит</a:t>
            </a:r>
            <a:r>
              <a:rPr lang="ru-RU" sz="3200" dirty="0" smtClean="0"/>
              <a:t> часто возникает во время беременности, что связано с увеличением матки и ее давлением на мочеточники. В пожилом возрасте болезнь развивается среди мужской части населения.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612648" y="6857999"/>
            <a:ext cx="8153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521662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Простатит - </a:t>
            </a:r>
            <a:r>
              <a:rPr lang="ru-RU" sz="3200" dirty="0" smtClean="0"/>
              <a:t>это наиболее распространенное инфекционное заболевание мочевыводящих путей среди мужчин. Многие страдают хронической формой болезни.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https://yandex.ru/</a:t>
            </a:r>
            <a:r>
              <a:rPr lang="ru-RU" dirty="0" smtClean="0">
                <a:hlinkClick r:id="rId2"/>
              </a:rPr>
              <a:t>выделения%20через%20лёгкие%20углекислого%20газа%20и%20воды</a:t>
            </a:r>
            <a:endParaRPr lang="ru-RU" dirty="0" smtClean="0"/>
          </a:p>
          <a:p>
            <a:r>
              <a:rPr lang="ru-RU" dirty="0" smtClean="0"/>
              <a:t>Учебник Биологии 8 класс</a:t>
            </a:r>
          </a:p>
          <a:p>
            <a:r>
              <a:rPr lang="en-US" dirty="0" smtClean="0"/>
              <a:t>https://www.syl.ru/article/166898/new_zabolevaniya-mochevyidelitelnoy-sistemyi-simptomyi-lechenie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4869160"/>
            <a:ext cx="7123113" cy="16732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23328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Выделение- удаление продуктов обмена веществ из организма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Пути выделения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Потоотделение  через кожу</a:t>
            </a:r>
          </a:p>
          <a:p>
            <a:pPr>
              <a:buNone/>
            </a:pPr>
            <a:r>
              <a:rPr lang="ru-RU" dirty="0" smtClean="0"/>
              <a:t>2. Выделение через лёгкие</a:t>
            </a:r>
          </a:p>
          <a:p>
            <a:pPr>
              <a:buNone/>
            </a:pPr>
            <a:r>
              <a:rPr lang="ru-RU" dirty="0" smtClean="0"/>
              <a:t>3. Через мочевыделительную систему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19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Потоотделение </a:t>
            </a:r>
            <a:r>
              <a:rPr lang="ru-RU" dirty="0" smtClean="0"/>
              <a:t>:через </a:t>
            </a:r>
            <a:r>
              <a:rPr lang="ru-RU" dirty="0" smtClean="0"/>
              <a:t>кожу</a:t>
            </a:r>
            <a:br>
              <a:rPr lang="ru-RU" dirty="0" smtClean="0"/>
            </a:br>
            <a:r>
              <a:rPr lang="ru-RU" dirty="0" smtClean="0"/>
              <a:t>выводится </a:t>
            </a:r>
            <a:r>
              <a:rPr lang="ru-RU" dirty="0" smtClean="0"/>
              <a:t>вода и небольшое количество мочевины, минеральных солей</a:t>
            </a:r>
            <a:endParaRPr lang="ru-RU" dirty="0"/>
          </a:p>
        </p:txBody>
      </p:sp>
      <p:pic>
        <p:nvPicPr>
          <p:cNvPr id="4" name="Содержимое 3" descr="c4738de2d43c442891c335067d27274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362200"/>
            <a:ext cx="4605454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5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Выделение </a:t>
            </a:r>
            <a:r>
              <a:rPr lang="ru-RU" smtClean="0"/>
              <a:t>через </a:t>
            </a:r>
            <a:r>
              <a:rPr lang="ru-RU" smtClean="0"/>
              <a:t>лёгкие: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через </a:t>
            </a:r>
            <a:r>
              <a:rPr lang="ru-RU" dirty="0" smtClean="0"/>
              <a:t>лёгкие выводится весь углекислый газ и немного воды.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5760640" cy="35237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4941168"/>
            <a:ext cx="7123113" cy="16732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5364088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Мочевыделительная система состоит из почек, мочеточника, мочевого пузыря и мочеиспускательного канала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ochevydelitelnaya_sistema_chelovek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196752"/>
            <a:ext cx="3185914" cy="3947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Почки- парные органы, расположены в брюшной полости</a:t>
            </a: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59944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Мочеточник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700808"/>
            <a:ext cx="59944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Мочевой пузырь расположен в полости таза</a:t>
            </a:r>
            <a:endParaRPr lang="ru-RU" dirty="0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22075" y="1600200"/>
            <a:ext cx="57348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</TotalTime>
  <Words>250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           презентация  на тему : «ВЫДЕЛЕНИЕ»</vt:lpstr>
      <vt:lpstr>Выделение- удаление продуктов обмена веществ из организма</vt:lpstr>
      <vt:lpstr>         Пути выделения</vt:lpstr>
      <vt:lpstr> Потоотделение :через кожу выводится вода и небольшое количество мочевины, минеральных солей</vt:lpstr>
      <vt:lpstr>      Выделение через лёгкие: через лёгкие выводится весь углекислый газ и немного воды.</vt:lpstr>
      <vt:lpstr>Мочевыделительная система состоит из почек, мочеточника, мочевого пузыря и мочеиспускательного канала</vt:lpstr>
      <vt:lpstr>      Почки- парные органы, расположены в брюшной полости</vt:lpstr>
      <vt:lpstr>               Мочеточник</vt:lpstr>
      <vt:lpstr>Мочевой пузырь расположен в полости таза</vt:lpstr>
      <vt:lpstr>Уретрит- это инфекционное заболевание, в результате которого развиваются воспалительные процессы в мочеиспускательном канале.</vt:lpstr>
      <vt:lpstr>Цистит являет особой воспаление слизистой оболочки мочевого пузыря.</vt:lpstr>
      <vt:lpstr>Пиелонефрит это бактериальное воспалительное заболевание, которое поражает одну или две почки. Это наиболее опасная инфекционная болезнь мочевыводящих путей. Пиелонефрит часто возникает во время беременности, что связано с увеличением матки и ее давлением на мочеточники. В пожилом возрасте болезнь развивается среди мужской части населения.</vt:lpstr>
      <vt:lpstr>Простатит - это наиболее распространенное инфекционное заболевание мочевыводящих путей среди мужчин. Многие страдают хронической формой болезни.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Выделение</dc:title>
  <dc:creator>Ольга</dc:creator>
  <cp:lastModifiedBy>шмо естественных н</cp:lastModifiedBy>
  <cp:revision>16</cp:revision>
  <dcterms:created xsi:type="dcterms:W3CDTF">2017-03-15T16:37:17Z</dcterms:created>
  <dcterms:modified xsi:type="dcterms:W3CDTF">2017-09-13T10:20:28Z</dcterms:modified>
</cp:coreProperties>
</file>