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E596BDF-C853-4494-8BD7-570654DB0F76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CA4B76-7831-4BEC-ABE5-D65A43CF22C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 is who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these people?</a:t>
            </a:r>
            <a:endParaRPr lang="ru-RU" dirty="0"/>
          </a:p>
        </p:txBody>
      </p:sp>
      <p:pic>
        <p:nvPicPr>
          <p:cNvPr id="1026" name="Picture 2" descr="C:\Users\Анастасия\Documents\английский\6 класс Комарова\unit 7 look into the past\Твен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1512168" cy="1958257"/>
          </a:xfrm>
          <a:prstGeom prst="rect">
            <a:avLst/>
          </a:prstGeom>
          <a:noFill/>
        </p:spPr>
      </p:pic>
      <p:pic>
        <p:nvPicPr>
          <p:cNvPr id="1027" name="Picture 3" descr="C:\Users\Анастасия\Documents\английский\6 класс Комарова\unit 7 look into the past\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772816"/>
            <a:ext cx="2664766" cy="1998212"/>
          </a:xfrm>
          <a:prstGeom prst="rect">
            <a:avLst/>
          </a:prstGeom>
          <a:noFill/>
        </p:spPr>
      </p:pic>
      <p:pic>
        <p:nvPicPr>
          <p:cNvPr id="1028" name="Picture 4" descr="C:\Users\Анастасия\Documents\английский\6 класс Комарова\unit 7 look into the past\Петр Колд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72816"/>
            <a:ext cx="1429873" cy="2001821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4293096"/>
          <a:ext cx="842493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432048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are their professions?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7" y="5301208"/>
          <a:ext cx="84249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writer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architect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sculptor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composer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5805264"/>
            <a:ext cx="12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Mark Twain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5877272"/>
            <a:ext cx="1922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Francesco </a:t>
            </a:r>
            <a:r>
              <a:rPr lang="en-US" dirty="0" err="1" smtClean="0"/>
              <a:t>Rastrelli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5877272"/>
            <a:ext cx="123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 </a:t>
            </a:r>
            <a:r>
              <a:rPr lang="en-US" dirty="0" err="1"/>
              <a:t>C</a:t>
            </a:r>
            <a:r>
              <a:rPr lang="en-US" dirty="0" err="1" smtClean="0"/>
              <a:t>lodt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5877272"/>
            <a:ext cx="1637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Ludwig</a:t>
            </a:r>
          </a:p>
          <a:p>
            <a:r>
              <a:rPr lang="en-US" dirty="0" smtClean="0"/>
              <a:t>van Beethoven</a:t>
            </a:r>
            <a:endParaRPr lang="ru-RU" dirty="0"/>
          </a:p>
        </p:txBody>
      </p:sp>
      <p:pic>
        <p:nvPicPr>
          <p:cNvPr id="13" name="Picture 2" descr="C:\Users\Анастасия\Documents\английский\6 класс Комарова\unit 7 look into the past\Людвиг ван Бетховен.jpg"/>
          <p:cNvPicPr>
            <a:picLocks noChangeAspect="1" noChangeArrowheads="1"/>
          </p:cNvPicPr>
          <p:nvPr/>
        </p:nvPicPr>
        <p:blipFill>
          <a:blip r:embed="rId5" cstate="print"/>
          <a:srcRect l="3509" r="17548"/>
          <a:stretch>
            <a:fillRect/>
          </a:stretch>
        </p:blipFill>
        <p:spPr bwMode="auto">
          <a:xfrm>
            <a:off x="6300192" y="1772816"/>
            <a:ext cx="238763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these people?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7" y="5301208"/>
          <a:ext cx="84249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astronaut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inventor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politician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scientist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5805264"/>
            <a:ext cx="132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Yuri Gagarin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5877272"/>
            <a:ext cx="2028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Mikhail Kalashnikov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5877272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Vladimir Lenin</a:t>
            </a:r>
            <a:endParaRPr lang="ru-RU" dirty="0"/>
          </a:p>
        </p:txBody>
      </p:sp>
      <p:pic>
        <p:nvPicPr>
          <p:cNvPr id="2050" name="Picture 2" descr="C:\Users\Анастасия\Documents\английский\6 класс Комарова\unit 7 look into the past\Гагар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1512168" cy="2160237"/>
          </a:xfrm>
          <a:prstGeom prst="rect">
            <a:avLst/>
          </a:prstGeom>
          <a:noFill/>
        </p:spPr>
      </p:pic>
      <p:pic>
        <p:nvPicPr>
          <p:cNvPr id="2051" name="Picture 3" descr="C:\Users\Анастасия\Documents\английский\6 класс Комарова\unit 7 look into the past\Лен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628799"/>
            <a:ext cx="1570941" cy="2140441"/>
          </a:xfrm>
          <a:prstGeom prst="rect">
            <a:avLst/>
          </a:prstGeom>
          <a:noFill/>
        </p:spPr>
      </p:pic>
      <p:pic>
        <p:nvPicPr>
          <p:cNvPr id="2052" name="Picture 4" descr="C:\Users\Анастасия\Documents\английский\6 класс Комарова\unit 7 look into the past\Калашников Михаил Тимофеевич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628800"/>
            <a:ext cx="3024336" cy="2106954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23528" y="4293096"/>
          <a:ext cx="842493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/>
                <a:gridCol w="2106234"/>
                <a:gridCol w="2106234"/>
                <a:gridCol w="2106234"/>
              </a:tblGrid>
              <a:tr h="432048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are their professions?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876256" y="5877272"/>
            <a:ext cx="1556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 Einstein</a:t>
            </a:r>
            <a:endParaRPr lang="ru-RU" dirty="0"/>
          </a:p>
        </p:txBody>
      </p:sp>
      <p:pic>
        <p:nvPicPr>
          <p:cNvPr id="2054" name="Picture 6" descr="C:\Users\Анастасия\Documents\английский\6 класс Комарова\unit 7 look into the past\Эйнштей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628799"/>
            <a:ext cx="1665487" cy="2128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these people?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4293096"/>
          <a:ext cx="8424936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432048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What are their professions?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7" y="5301208"/>
          <a:ext cx="84249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director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Queen &amp; king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explorer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5877272"/>
            <a:ext cx="174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Steven Spielberg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5805264"/>
            <a:ext cx="19419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Queen Elisabeth II </a:t>
            </a:r>
          </a:p>
          <a:p>
            <a:r>
              <a:rPr lang="en-US" dirty="0" smtClean="0"/>
              <a:t>&amp; Prince </a:t>
            </a:r>
            <a:r>
              <a:rPr lang="en-US" dirty="0"/>
              <a:t>Philip, </a:t>
            </a:r>
            <a:endParaRPr lang="en-US" dirty="0" smtClean="0"/>
          </a:p>
          <a:p>
            <a:r>
              <a:rPr lang="en-US" dirty="0" smtClean="0"/>
              <a:t>Duke </a:t>
            </a:r>
            <a:r>
              <a:rPr lang="en-US" dirty="0"/>
              <a:t>of Edinburgh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5949280"/>
            <a:ext cx="2362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Jacques-Yves Cousteau</a:t>
            </a:r>
            <a:endParaRPr lang="ru-RU" dirty="0"/>
          </a:p>
        </p:txBody>
      </p:sp>
      <p:pic>
        <p:nvPicPr>
          <p:cNvPr id="3075" name="Picture 3" descr="C:\Users\Анастасия\Documents\английский\6 класс Комарова\unit 7 look into the past\Елизавета и Филип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628800"/>
            <a:ext cx="1831698" cy="2520280"/>
          </a:xfrm>
          <a:prstGeom prst="rect">
            <a:avLst/>
          </a:prstGeom>
          <a:noFill/>
        </p:spPr>
      </p:pic>
      <p:pic>
        <p:nvPicPr>
          <p:cNvPr id="3077" name="Picture 5" descr="C:\Users\Анастасия\Documents\английский\6 класс Комарова\unit 7 look into the past\Жак Ив Кусто.jpg"/>
          <p:cNvPicPr>
            <a:picLocks noChangeAspect="1" noChangeArrowheads="1"/>
          </p:cNvPicPr>
          <p:nvPr/>
        </p:nvPicPr>
        <p:blipFill>
          <a:blip r:embed="rId3" cstate="print"/>
          <a:srcRect l="12541" r="20048"/>
          <a:stretch>
            <a:fillRect/>
          </a:stretch>
        </p:blipFill>
        <p:spPr bwMode="auto">
          <a:xfrm>
            <a:off x="6012160" y="1623409"/>
            <a:ext cx="2718821" cy="2515262"/>
          </a:xfrm>
          <a:prstGeom prst="rect">
            <a:avLst/>
          </a:prstGeom>
          <a:noFill/>
        </p:spPr>
      </p:pic>
      <p:pic>
        <p:nvPicPr>
          <p:cNvPr id="3078" name="Picture 6" descr="C:\Users\Анастасия\Documents\английский\6 класс Комарова\unit 7 look into the past\Спилберг.jpg"/>
          <p:cNvPicPr>
            <a:picLocks noChangeAspect="1" noChangeArrowheads="1"/>
          </p:cNvPicPr>
          <p:nvPr/>
        </p:nvPicPr>
        <p:blipFill>
          <a:blip r:embed="rId4" cstate="print"/>
          <a:srcRect l="17952" r="2048"/>
          <a:stretch>
            <a:fillRect/>
          </a:stretch>
        </p:blipFill>
        <p:spPr bwMode="auto">
          <a:xfrm>
            <a:off x="275523" y="1628800"/>
            <a:ext cx="3360374" cy="2520280"/>
          </a:xfrm>
          <a:prstGeom prst="rect">
            <a:avLst/>
          </a:prstGeom>
          <a:noFill/>
        </p:spPr>
      </p:pic>
      <p:pic>
        <p:nvPicPr>
          <p:cNvPr id="3076" name="Picture 4" descr="C:\Users\Анастасия\Documents\английский\6 класс Комарова\unit 7 look into the past\20150717_philip_po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16632"/>
            <a:ext cx="2304256" cy="1533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46</TotalTime>
  <Words>74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Техническая</vt:lpstr>
      <vt:lpstr>Who is who</vt:lpstr>
      <vt:lpstr>Who are these people?</vt:lpstr>
      <vt:lpstr>Who are these people?</vt:lpstr>
      <vt:lpstr>Who are these people?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is who</dc:title>
  <dc:creator>Анастасия</dc:creator>
  <cp:lastModifiedBy>Анастасия</cp:lastModifiedBy>
  <cp:revision>6</cp:revision>
  <dcterms:created xsi:type="dcterms:W3CDTF">2017-02-26T17:52:51Z</dcterms:created>
  <dcterms:modified xsi:type="dcterms:W3CDTF">2017-02-26T18:39:08Z</dcterms:modified>
</cp:coreProperties>
</file>