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68" r:id="rId4"/>
    <p:sldId id="269" r:id="rId5"/>
    <p:sldId id="258" r:id="rId6"/>
    <p:sldId id="259" r:id="rId7"/>
    <p:sldId id="270" r:id="rId8"/>
    <p:sldId id="264" r:id="rId9"/>
    <p:sldId id="265" r:id="rId10"/>
    <p:sldId id="260" r:id="rId11"/>
    <p:sldId id="266" r:id="rId12"/>
    <p:sldId id="261" r:id="rId13"/>
    <p:sldId id="262" r:id="rId14"/>
    <p:sldId id="263" r:id="rId15"/>
    <p:sldId id="267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67944" y="5589240"/>
            <a:ext cx="4695056" cy="936104"/>
          </a:xfrm>
        </p:spPr>
        <p:txBody>
          <a:bodyPr/>
          <a:lstStyle/>
          <a:p>
            <a:pPr algn="l"/>
            <a:r>
              <a:rPr lang="ru-RU" dirty="0" smtClean="0"/>
              <a:t>Подготовила : </a:t>
            </a:r>
            <a:r>
              <a:rPr lang="ru-RU" dirty="0" err="1" smtClean="0"/>
              <a:t>Трунова</a:t>
            </a:r>
            <a:r>
              <a:rPr lang="ru-RU" dirty="0" smtClean="0"/>
              <a:t> Н.В.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187220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Жидкие лекарственные формы и правила их рецептурного оформления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https://encrypted-tbn0.gstatic.com/images?q=tbn:ANd9GcSNkZXUxzXUsKhZKpAT0Gg_eCp20Qt2Xv9XmnyNYzXe64D8RxIKGA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2204864"/>
            <a:ext cx="6264696" cy="338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Микстура –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Mixtura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Микстура – Жидкая лекарственная форма, получаемая при смешивании нескольких жидкостей или смешивании твердых веществ с жидкостями.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encrypted-tbn2.gstatic.com/images?q=tbn:ANd9GcRUFWQqq45iqIFHEVOi8dADsFIJ6PPluZhP5Yb4WtjPpRKkO9xpkQ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424847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Pepsini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2,0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Acidi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hydrochlorici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diluti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5 ml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Aquae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destillatae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200 ml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M.D.S.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Принимать по 1 столовой ложке 2 раза в день во время еды.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Раствор –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Solutio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Раствор – жидкая лекарственная форма, получаемая путем растворения одного или нескольких лекарственных веществ. Предназначены для внутреннего и наружного применений, а также для инъекций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http://ege-study.ru/wp-content/uploads/2012/08/%D1%85%D0%B8%D0%BC%D0%B8%D1%8F-%D1%80%D0%B0%D1%81%D1%82%D0%B2%D0%BE%D1%80%D1%8B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268760"/>
            <a:ext cx="4392488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Вода – </a:t>
            </a:r>
            <a:r>
              <a:rPr lang="en-US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aqua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destillata</a:t>
            </a:r>
            <a:endParaRPr lang="en-US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Этиловый спирт –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spiritus</a:t>
            </a:r>
            <a:r>
              <a:rPr lang="en-US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aethylicus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Глицерин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Glycerinum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Масло вазелина –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oleum</a:t>
            </a:r>
            <a:r>
              <a:rPr lang="en-US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Vaselini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Персиковое масло –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oleum</a:t>
            </a:r>
            <a:r>
              <a:rPr lang="en-US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Persicorum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Оливковое масло –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oleum</a:t>
            </a:r>
            <a:r>
              <a:rPr lang="en-US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Olivarum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растворители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Solutionis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Camphorae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oleosae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 ml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D.S.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Втирать в область воспаленного сустава.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Характер</a:t>
            </a:r>
            <a:r>
              <a:rPr lang="ru-RU" dirty="0" smtClean="0">
                <a:solidFill>
                  <a:schemeClr val="bg1"/>
                </a:solidFill>
              </a:rPr>
              <a:t> раствора обязательно </a:t>
            </a:r>
            <a:r>
              <a:rPr lang="ru-RU" u="sng" dirty="0" smtClean="0">
                <a:solidFill>
                  <a:schemeClr val="bg1"/>
                </a:solidFill>
              </a:rPr>
              <a:t>указывать в рецепте</a:t>
            </a:r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Solutionis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Euphylini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24 % 1 ml</a:t>
            </a:r>
          </a:p>
          <a:p>
            <a:pPr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D.t.d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in </a:t>
            </a:r>
            <a:r>
              <a:rPr lang="en-US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ampullis</a:t>
            </a:r>
            <a:endParaRPr lang="en-US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D.S.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Вводить внутримышечно.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 25 мл настойки ландыша. Принимать по 10 капель 3 раза в день.</a:t>
            </a:r>
          </a:p>
          <a:p>
            <a:pPr marL="514350" indent="-514350">
              <a:buAutoNum type="arabicPeriod"/>
            </a:pPr>
            <a:r>
              <a:rPr lang="ru-RU" dirty="0" smtClean="0"/>
              <a:t> 250 мл отвара из 10 г коры дуба. Использовать для полоскания полости рта.</a:t>
            </a:r>
          </a:p>
          <a:p>
            <a:pPr marL="514350" indent="-514350">
              <a:buAutoNum type="arabicPeriod"/>
            </a:pPr>
            <a:r>
              <a:rPr lang="ru-RU" dirty="0" smtClean="0"/>
              <a:t>300 мл настоя травы зверобоя. Принимать по 1 столовой ложке в день. </a:t>
            </a:r>
          </a:p>
          <a:p>
            <a:pPr marL="514350" indent="-514350">
              <a:buAutoNum type="arabicPeriod"/>
            </a:pPr>
            <a:r>
              <a:rPr lang="ru-RU" dirty="0" smtClean="0"/>
              <a:t>Микстуру, состоящую из 200 мл травы горицвета, 6 г натрия бромида, 0,2 г фосфата железа. Принимать  по 1 столовой ложке 3 раза в день.</a:t>
            </a:r>
          </a:p>
          <a:p>
            <a:pPr marL="514350" indent="-514350">
              <a:buAutoNum type="arabicPeriod"/>
            </a:pPr>
            <a:r>
              <a:rPr lang="ru-RU" dirty="0" smtClean="0"/>
              <a:t>50 мл 2 % раствора борной кислоты. Использовать как ушные капли.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Выпишите следующие рецепты: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Что такое «лекарственная форма» ?</a:t>
            </a:r>
          </a:p>
          <a:p>
            <a:pPr marL="514350" indent="-514350">
              <a:buNone/>
            </a:pPr>
            <a:r>
              <a:rPr lang="ru-RU" dirty="0" smtClean="0"/>
              <a:t>2. Какие виды лекарственных форм вам известны ?</a:t>
            </a:r>
          </a:p>
          <a:p>
            <a:pPr marL="514350" indent="-514350">
              <a:buNone/>
            </a:pPr>
            <a:r>
              <a:rPr lang="ru-RU" dirty="0" smtClean="0"/>
              <a:t>3. Охарактеризуйте сбор как лекарственную форму.</a:t>
            </a:r>
          </a:p>
          <a:p>
            <a:pPr marL="514350" indent="-514350">
              <a:buNone/>
            </a:pPr>
            <a:r>
              <a:rPr lang="ru-RU" dirty="0" smtClean="0"/>
              <a:t>4. Расскажите основные правила рецептурного оформления суппозиториев.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Вопросы для повторения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Настойка -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Tinctura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Настойка – жидкая лекарственная форма, которая представляет собой спиртовое извлечение из лекарственного растительного сырья без нагревания.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Ацетилсалициловая кислота 0.5 г таблетки 10: цена 1,76 грн. - купить другое в интернет-аптеке Доброго Дня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84784"/>
            <a:ext cx="460851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Tincturae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Strophanthi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5 ml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Tincturae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Valerianae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15 ml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M.D.S.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Принимать по 20 капель 3 раза в день.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Отвар -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Decoctum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Отвар – жидкая лекарственная форма для внутреннего и наружного применения. Водное извлечение лекарственного растения путем прогревания.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www.muravushka.ru/wp-content/uploads/2012/03/travy-.jpe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1780381"/>
            <a:ext cx="4059238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Настой - </a:t>
            </a:r>
            <a:r>
              <a:rPr lang="en-US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Infusum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 – жидкая лекарственная форма, представляющая водное извлечение из лекарственного растения путем длительного пребывания сырья в горячей воде.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fmsokolova.com/wp-content/uploads/2012/12/otvaryi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2484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1340768"/>
            <a:ext cx="62646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Предлог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из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используется при выписывании отваров и настоев для указания количества сухого сырья, нужного для получения лекарства необходимой концентрации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Decocti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foliorum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Uvae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ursi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10,0 – 180 ml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D.S.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Принимать по 1 столовой ложке 5-6 раз в день.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Infusi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herbae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Thermopsidis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0,5 – 200 ml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D.S.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по 1 столовой ложке 4 раза в день.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</TotalTime>
  <Words>459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Жидкие лекарственные формы и правила их рецептурного оформления</vt:lpstr>
      <vt:lpstr>Вопросы для повторения</vt:lpstr>
      <vt:lpstr>Настойка - Tinctura</vt:lpstr>
      <vt:lpstr>Слайд 4</vt:lpstr>
      <vt:lpstr>Отвар - Decoctum</vt:lpstr>
      <vt:lpstr>Настой - Infusum</vt:lpstr>
      <vt:lpstr>Слайд 7</vt:lpstr>
      <vt:lpstr>Слайд 8</vt:lpstr>
      <vt:lpstr>Слайд 9</vt:lpstr>
      <vt:lpstr>Микстура – Mixtura</vt:lpstr>
      <vt:lpstr>Слайд 11</vt:lpstr>
      <vt:lpstr>Раствор – Solutio </vt:lpstr>
      <vt:lpstr>Основные растворители</vt:lpstr>
      <vt:lpstr>Характер раствора обязательно указывать в рецепте</vt:lpstr>
      <vt:lpstr>Слайд 15</vt:lpstr>
      <vt:lpstr>Выпишите следующие рецепты: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Жидкие лекарственные формы и правила их рецептурного оформления</dc:title>
  <dc:creator>Глебкин</dc:creator>
  <cp:lastModifiedBy>RePack by SPecialiST</cp:lastModifiedBy>
  <cp:revision>8</cp:revision>
  <dcterms:created xsi:type="dcterms:W3CDTF">2014-12-15T11:43:42Z</dcterms:created>
  <dcterms:modified xsi:type="dcterms:W3CDTF">2017-09-13T11:09:59Z</dcterms:modified>
</cp:coreProperties>
</file>