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366" y="107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FD9742E-D84A-4690-BC1A-25697E65D182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2BE0642A-BDB4-4F40-8CF3-508FA51EA90A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A0A6FF-9B55-4297-89CC-A9CE6F082CB0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CBEFF4-FBD0-4FC0-A945-ECD5700A743A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577964-3451-48ED-946F-5425495210DD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1963738"/>
            <a:ext cx="4310062" cy="4937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03825" y="1963738"/>
            <a:ext cx="4310063" cy="4937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1D5746-1985-4B1C-A053-1C66A494D093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1550" y="282575"/>
            <a:ext cx="2192338" cy="6618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282575"/>
            <a:ext cx="6427787" cy="6618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591C41-5625-429C-9DB2-507FA97BCD35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1AC846-EE8E-4B48-9D0B-6A3FC18537A1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716C51-CB33-4C4B-8C88-908A00912604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1345BB-C0FB-4186-9361-ACED8E1D854B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DB5E93-0555-449D-BC63-9181AA796F83}" type="slidenum">
              <a:t>‹#›</a:t>
            </a:fld>
            <a:endParaRPr lang="x-none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6A8F71-B2F8-48DF-BB38-328241763322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CA173C-4733-4A98-874B-3BE8182ABF08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2B414A9F-FBA7-4599-998C-DAC4EAE417FD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79" y="28224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40879" y="1963080"/>
            <a:ext cx="8772840" cy="4937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Прямоугольник 3"/>
          <p:cNvSpPr/>
          <p:nvPr/>
        </p:nvSpPr>
        <p:spPr>
          <a:xfrm>
            <a:off x="725039" y="7076880"/>
            <a:ext cx="935532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919" y="7289279"/>
            <a:ext cx="809244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hangingPunct="0">
        <a:tabLst/>
        <a:defRPr lang="de-DE" sz="2400" b="1" i="1" u="none" strike="noStrike">
          <a:ln>
            <a:noFill/>
          </a:ln>
          <a:solidFill>
            <a:srgbClr val="FF9966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E6E6E6"/>
          </a:solidFill>
          <a:latin typeface="Thorndale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shki.mirfentazy.ru/volshebnie-skazki-animatsii-gif/animatsii-k-skazkam-a-s-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nanija.com/task/11135723" TargetMode="External"/><Relationship Id="rId5" Type="http://schemas.openxmlformats.org/officeDocument/2006/relationships/hyperlink" Target="http://www.miloliza.com/illyustratsi-skazki-pushkina/ruslan-lyudmila.htmlhttp:/www.miloliza.com/pushkin/skazka-o-tzare-saltane" TargetMode="External"/><Relationship Id="rId4" Type="http://schemas.openxmlformats.org/officeDocument/2006/relationships/hyperlink" Target="https://ru.wikipedia.org/wiki/%CF%F3%F8%EA%E8%ED,_%C0%EB%E5%EA%F1%E0%ED%E4%F0_%D1%E5%F0%E3%E5%E5%E2%E8%F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282240"/>
            <a:ext cx="8608320" cy="313775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>
                <a:solidFill>
                  <a:srgbClr val="339966"/>
                </a:solidFill>
              </a:rPr>
              <a:t>Мультипликация</a:t>
            </a:r>
            <a:r>
              <a:rPr lang="de-DE" sz="4000"/>
              <a:t>: </a:t>
            </a:r>
            <a:br>
              <a:rPr lang="de-DE" sz="4000"/>
            </a:br>
            <a:r>
              <a:rPr lang="de-DE" sz="4000"/>
              <a:t>образы сказок А.  С. ПУШКИНА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67159" y="3600000"/>
            <a:ext cx="8772840" cy="3240000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r">
              <a:buNone/>
            </a:pPr>
            <a:r>
              <a:rPr lang="de-DE">
                <a:solidFill>
                  <a:srgbClr val="CCCCCC"/>
                </a:solidFill>
              </a:rPr>
              <a:t>Выполнил ученик 9 класса Абросимов Дмитрий</a:t>
            </a:r>
          </a:p>
          <a:p>
            <a:pPr marL="0" lvl="0" indent="-216000" algn="r">
              <a:buNone/>
            </a:pPr>
            <a:r>
              <a:rPr lang="de-DE">
                <a:solidFill>
                  <a:srgbClr val="CCCCCC"/>
                </a:solidFill>
              </a:rPr>
              <a:t> МБОУ „Малокамалинская ООШ № 5“</a:t>
            </a:r>
          </a:p>
          <a:p>
            <a:pPr marL="0" lvl="0" indent="-216000" algn="r">
              <a:buNone/>
            </a:pPr>
            <a:r>
              <a:rPr lang="de-DE">
                <a:solidFill>
                  <a:srgbClr val="CCCCCC"/>
                </a:solidFill>
              </a:rPr>
              <a:t>Рыбинский район, Красноярский край</a:t>
            </a:r>
          </a:p>
          <a:p>
            <a:pPr marL="0" lvl="0" indent="-216000" algn="r">
              <a:buNone/>
            </a:pPr>
            <a:endParaRPr lang="de-DE">
              <a:solidFill>
                <a:srgbClr val="CCCCCC"/>
              </a:solidFill>
            </a:endParaRPr>
          </a:p>
          <a:p>
            <a:pPr marL="0" lvl="0" indent="-216000" algn="r">
              <a:buNone/>
            </a:pPr>
            <a:endParaRPr lang="de-DE">
              <a:solidFill>
                <a:srgbClr val="CCCCCC"/>
              </a:solidFill>
            </a:endParaRPr>
          </a:p>
          <a:p>
            <a:pPr marL="0" lvl="0" indent="-216000" algn="r">
              <a:buNone/>
            </a:pPr>
            <a:endParaRPr lang="de-DE">
              <a:solidFill>
                <a:srgbClr val="CCCCCC"/>
              </a:solidFill>
            </a:endParaRPr>
          </a:p>
          <a:p>
            <a:pPr marL="0" lvl="0" indent="-216000" algn="r">
              <a:buNone/>
            </a:pPr>
            <a:endParaRPr lang="de-DE">
              <a:solidFill>
                <a:srgbClr val="CCCCCC"/>
              </a:solidFill>
            </a:endParaRPr>
          </a:p>
          <a:p>
            <a:pPr marL="0" lvl="0" indent="-216000" algn="r">
              <a:buNone/>
            </a:pPr>
            <a:endParaRPr lang="de-DE">
              <a:solidFill>
                <a:srgbClr val="CCCCCC"/>
              </a:solidFill>
            </a:endParaRPr>
          </a:p>
          <a:p>
            <a:pPr marL="0" lvl="0" indent="-216000" algn="ctr">
              <a:buNone/>
            </a:pPr>
            <a:r>
              <a:rPr lang="de-DE">
                <a:solidFill>
                  <a:srgbClr val="CCCCCC"/>
                </a:solidFill>
              </a:rPr>
              <a:t>2015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Пушкин Александр Сергеевич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19240" y="1980000"/>
            <a:ext cx="4280760" cy="2879957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220000" y="1361880"/>
            <a:ext cx="4280760" cy="565812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1800" dirty="0" err="1"/>
              <a:t>Пушкин</a:t>
            </a:r>
            <a:r>
              <a:rPr lang="de-DE" sz="1800" dirty="0"/>
              <a:t> </a:t>
            </a:r>
            <a:r>
              <a:rPr lang="de-DE" sz="1800" dirty="0" err="1"/>
              <a:t>родился</a:t>
            </a:r>
            <a:r>
              <a:rPr lang="de-DE" sz="1800" dirty="0"/>
              <a:t> 26 </a:t>
            </a:r>
            <a:r>
              <a:rPr lang="de-DE" sz="1800" dirty="0" err="1"/>
              <a:t>мая</a:t>
            </a:r>
            <a:r>
              <a:rPr lang="de-DE" sz="1800" dirty="0"/>
              <a:t> </a:t>
            </a:r>
            <a:r>
              <a:rPr lang="de-DE" sz="1800" dirty="0" smtClean="0"/>
              <a:t>(</a:t>
            </a:r>
            <a:r>
              <a:rPr lang="ru-RU" sz="1800" dirty="0" smtClean="0"/>
              <a:t>6 июня</a:t>
            </a:r>
            <a:r>
              <a:rPr lang="de-DE" sz="1800" dirty="0" smtClean="0"/>
              <a:t>) </a:t>
            </a:r>
            <a:r>
              <a:rPr lang="ru-RU" sz="1800" dirty="0" smtClean="0"/>
              <a:t>1799</a:t>
            </a:r>
            <a:r>
              <a:rPr lang="de-DE" sz="1800" dirty="0" smtClean="0"/>
              <a:t> </a:t>
            </a:r>
            <a:r>
              <a:rPr lang="de-DE" sz="1800" dirty="0"/>
              <a:t>г. </a:t>
            </a:r>
            <a:r>
              <a:rPr lang="ru-RU" sz="1800" dirty="0" smtClean="0"/>
              <a:t>в</a:t>
            </a:r>
            <a:r>
              <a:rPr lang="de-DE" sz="1800" dirty="0" smtClean="0"/>
              <a:t> </a:t>
            </a:r>
            <a:r>
              <a:rPr lang="ru-RU" sz="1800" dirty="0" smtClean="0"/>
              <a:t> Москве. </a:t>
            </a:r>
            <a:r>
              <a:rPr lang="de-DE" sz="1800" dirty="0" err="1" smtClean="0"/>
              <a:t>Происхождение</a:t>
            </a:r>
            <a:r>
              <a:rPr lang="de-DE" sz="1800" dirty="0" smtClean="0"/>
              <a:t> </a:t>
            </a:r>
            <a:r>
              <a:rPr lang="de-DE" sz="1800" dirty="0" err="1"/>
              <a:t>Александра</a:t>
            </a:r>
            <a:r>
              <a:rPr lang="de-DE" sz="1800" dirty="0"/>
              <a:t> </a:t>
            </a:r>
            <a:r>
              <a:rPr lang="de-DE" sz="1800" dirty="0" err="1"/>
              <a:t>Сергеевича</a:t>
            </a:r>
            <a:r>
              <a:rPr lang="de-DE" sz="1800" dirty="0"/>
              <a:t> </a:t>
            </a:r>
            <a:r>
              <a:rPr lang="de-DE" sz="1800" dirty="0" err="1"/>
              <a:t>Пушкина</a:t>
            </a:r>
            <a:r>
              <a:rPr lang="de-DE" sz="1800" dirty="0"/>
              <a:t> </a:t>
            </a:r>
            <a:r>
              <a:rPr lang="de-DE" sz="1800" dirty="0" err="1"/>
              <a:t>идёт</a:t>
            </a:r>
            <a:r>
              <a:rPr lang="de-DE" sz="1800" dirty="0"/>
              <a:t> </a:t>
            </a:r>
            <a:r>
              <a:rPr lang="de-DE" sz="1800" dirty="0" err="1"/>
              <a:t>от</a:t>
            </a:r>
            <a:r>
              <a:rPr lang="de-DE" sz="1800" dirty="0"/>
              <a:t> </a:t>
            </a:r>
            <a:r>
              <a:rPr lang="de-DE" sz="1800" dirty="0" err="1"/>
              <a:t>разветвлённого</a:t>
            </a:r>
            <a:r>
              <a:rPr lang="de-DE" sz="1800" dirty="0"/>
              <a:t> </a:t>
            </a:r>
            <a:r>
              <a:rPr lang="de-DE" sz="1800" dirty="0" err="1"/>
              <a:t>нетитулованного</a:t>
            </a:r>
            <a:r>
              <a:rPr lang="de-DE" sz="1800" dirty="0"/>
              <a:t> </a:t>
            </a:r>
            <a:r>
              <a:rPr lang="de-DE" sz="1800" dirty="0" err="1"/>
              <a:t>дворянского</a:t>
            </a:r>
            <a:r>
              <a:rPr lang="de-DE" sz="1800" dirty="0"/>
              <a:t> </a:t>
            </a:r>
            <a:r>
              <a:rPr lang="de-DE" sz="1800" dirty="0" err="1"/>
              <a:t>рода</a:t>
            </a:r>
            <a:r>
              <a:rPr lang="de-DE" sz="1800" dirty="0"/>
              <a:t> </a:t>
            </a:r>
            <a:r>
              <a:rPr lang="ru-RU" sz="1800" dirty="0" smtClean="0"/>
              <a:t>Пушкиных. </a:t>
            </a:r>
          </a:p>
          <a:p>
            <a:pPr lvl="0">
              <a:buNone/>
            </a:pPr>
            <a:r>
              <a:rPr lang="de-DE" sz="1800" dirty="0" err="1" smtClean="0"/>
              <a:t>Александр</a:t>
            </a:r>
            <a:r>
              <a:rPr lang="de-DE" sz="1800" dirty="0" smtClean="0"/>
              <a:t> </a:t>
            </a:r>
            <a:r>
              <a:rPr lang="de-DE" sz="1800" dirty="0" err="1"/>
              <a:t>Сергеевич</a:t>
            </a:r>
            <a:r>
              <a:rPr lang="de-DE" sz="1800" dirty="0"/>
              <a:t> </a:t>
            </a:r>
            <a:r>
              <a:rPr lang="de-DE" sz="1800" dirty="0" err="1"/>
              <a:t>Пушкин</a:t>
            </a:r>
            <a:r>
              <a:rPr lang="de-DE" sz="1800" dirty="0"/>
              <a:t> </a:t>
            </a:r>
            <a:r>
              <a:rPr lang="de-DE" sz="1800" dirty="0" err="1"/>
              <a:t>имеет</a:t>
            </a:r>
            <a:r>
              <a:rPr lang="de-DE" sz="1800" dirty="0"/>
              <a:t> </a:t>
            </a:r>
            <a:r>
              <a:rPr lang="de-DE" sz="1800" dirty="0" err="1"/>
              <a:t>репутацию</a:t>
            </a:r>
            <a:r>
              <a:rPr lang="de-DE" sz="1800" dirty="0"/>
              <a:t> </a:t>
            </a:r>
            <a:r>
              <a:rPr lang="de-DE" sz="1800" dirty="0" err="1"/>
              <a:t>великого</a:t>
            </a:r>
            <a:r>
              <a:rPr lang="de-DE" sz="1800" dirty="0"/>
              <a:t> </a:t>
            </a:r>
            <a:r>
              <a:rPr lang="de-DE" sz="1800" dirty="0" err="1"/>
              <a:t>или</a:t>
            </a:r>
            <a:r>
              <a:rPr lang="de-DE" sz="1800" dirty="0"/>
              <a:t> </a:t>
            </a:r>
            <a:r>
              <a:rPr lang="de-DE" sz="1800" dirty="0" err="1"/>
              <a:t>величайшего</a:t>
            </a:r>
            <a:r>
              <a:rPr lang="de-DE" sz="1800" dirty="0"/>
              <a:t> </a:t>
            </a:r>
            <a:r>
              <a:rPr lang="de-DE" sz="1800" dirty="0" err="1"/>
              <a:t>русского</a:t>
            </a:r>
            <a:r>
              <a:rPr lang="de-DE" sz="1800" dirty="0"/>
              <a:t> </a:t>
            </a:r>
            <a:r>
              <a:rPr lang="de-DE" sz="1800" dirty="0" err="1"/>
              <a:t>поэта</a:t>
            </a:r>
            <a:r>
              <a:rPr lang="de-DE" sz="1800" dirty="0"/>
              <a:t>, в </a:t>
            </a:r>
            <a:r>
              <a:rPr lang="de-DE" sz="1800" dirty="0" err="1"/>
              <a:t>частности</a:t>
            </a:r>
            <a:r>
              <a:rPr lang="de-DE" sz="1800" dirty="0"/>
              <a:t>, </a:t>
            </a:r>
            <a:r>
              <a:rPr lang="de-DE" sz="1800" dirty="0" err="1"/>
              <a:t>так</a:t>
            </a:r>
            <a:r>
              <a:rPr lang="de-DE" sz="1800" dirty="0"/>
              <a:t> </a:t>
            </a:r>
            <a:r>
              <a:rPr lang="de-DE" sz="1800" dirty="0" err="1"/>
              <a:t>его</a:t>
            </a:r>
            <a:r>
              <a:rPr lang="de-DE" sz="1800" dirty="0"/>
              <a:t> </a:t>
            </a:r>
            <a:r>
              <a:rPr lang="de-DE" sz="1800" dirty="0" err="1"/>
              <a:t>именует</a:t>
            </a:r>
            <a:r>
              <a:rPr lang="de-DE" sz="1800" dirty="0"/>
              <a:t> </a:t>
            </a:r>
            <a:r>
              <a:rPr lang="de-DE" sz="1800" dirty="0" err="1"/>
              <a:t>Энциклопедия</a:t>
            </a:r>
            <a:r>
              <a:rPr lang="de-DE" sz="1800" dirty="0"/>
              <a:t> </a:t>
            </a:r>
            <a:r>
              <a:rPr lang="de-DE" sz="1800" dirty="0" smtClean="0"/>
              <a:t>«</a:t>
            </a:r>
            <a:r>
              <a:rPr lang="ru-RU" sz="1800" dirty="0" err="1" smtClean="0"/>
              <a:t>Кругосвет</a:t>
            </a:r>
            <a:r>
              <a:rPr lang="de-DE" sz="1800" dirty="0" smtClean="0"/>
              <a:t>»  </a:t>
            </a:r>
            <a:r>
              <a:rPr lang="de-DE" sz="1800" dirty="0" err="1"/>
              <a:t>Здесь</a:t>
            </a:r>
            <a:r>
              <a:rPr lang="de-DE" sz="1800" dirty="0"/>
              <a:t> </a:t>
            </a:r>
            <a:r>
              <a:rPr lang="de-DE" sz="1800" dirty="0" err="1"/>
              <a:t>впервые</a:t>
            </a:r>
            <a:r>
              <a:rPr lang="de-DE" sz="1800" dirty="0"/>
              <a:t> </a:t>
            </a:r>
            <a:r>
              <a:rPr lang="de-DE" sz="1800" dirty="0" err="1"/>
              <a:t>открылся</a:t>
            </a:r>
            <a:r>
              <a:rPr lang="de-DE" sz="1800" dirty="0"/>
              <a:t> и </a:t>
            </a:r>
            <a:r>
              <a:rPr lang="de-DE" sz="1800" dirty="0" err="1"/>
              <a:t>был</a:t>
            </a:r>
            <a:r>
              <a:rPr lang="de-DE" sz="1800" dirty="0"/>
              <a:t> </a:t>
            </a:r>
            <a:r>
              <a:rPr lang="de-DE" sz="1800" dirty="0" err="1"/>
              <a:t>высоко</a:t>
            </a:r>
            <a:r>
              <a:rPr lang="de-DE" sz="1800" dirty="0"/>
              <a:t> </a:t>
            </a:r>
            <a:r>
              <a:rPr lang="de-DE" sz="1800" dirty="0" err="1"/>
              <a:t>оценён</a:t>
            </a:r>
            <a:r>
              <a:rPr lang="de-DE" sz="1800" dirty="0"/>
              <a:t> </a:t>
            </a:r>
            <a:r>
              <a:rPr lang="de-DE" sz="1800" dirty="0" err="1"/>
              <a:t>его</a:t>
            </a:r>
            <a:r>
              <a:rPr lang="de-DE" sz="1800" dirty="0"/>
              <a:t> </a:t>
            </a:r>
            <a:r>
              <a:rPr lang="de-DE" sz="1800" dirty="0" err="1"/>
              <a:t>поэтический</a:t>
            </a:r>
            <a:r>
              <a:rPr lang="de-DE" sz="1800" dirty="0"/>
              <a:t> </a:t>
            </a:r>
            <a:r>
              <a:rPr lang="de-DE" sz="1800" dirty="0" err="1"/>
              <a:t>дар</a:t>
            </a:r>
            <a:r>
              <a:rPr lang="de-DE" sz="1800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180000"/>
            <a:ext cx="8608320" cy="126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Руслан и Людмила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40000" y="1783080"/>
            <a:ext cx="4280760" cy="487692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000" dirty="0"/>
              <a:t>«В </a:t>
            </a:r>
            <a:r>
              <a:rPr lang="de-DE" sz="2000" dirty="0" err="1"/>
              <a:t>Руслане</a:t>
            </a:r>
            <a:r>
              <a:rPr lang="de-DE" sz="2000" dirty="0"/>
              <a:t> и </a:t>
            </a:r>
            <a:r>
              <a:rPr lang="de-DE" sz="2000" dirty="0" err="1"/>
              <a:t>Людмиле</a:t>
            </a:r>
            <a:r>
              <a:rPr lang="de-DE" sz="2000" dirty="0"/>
              <a:t>» </a:t>
            </a:r>
            <a:r>
              <a:rPr lang="de-DE" sz="2000" dirty="0" err="1"/>
              <a:t>интересно</a:t>
            </a:r>
            <a:r>
              <a:rPr lang="de-DE" sz="2000" dirty="0"/>
              <a:t> </a:t>
            </a:r>
            <a:r>
              <a:rPr lang="de-DE" sz="2000" dirty="0" err="1"/>
              <a:t>изображены</a:t>
            </a:r>
            <a:r>
              <a:rPr lang="de-DE" sz="2000" dirty="0"/>
              <a:t> </a:t>
            </a:r>
            <a:r>
              <a:rPr lang="de-DE" sz="2000" dirty="0" err="1"/>
              <a:t>эпизоды</a:t>
            </a:r>
            <a:r>
              <a:rPr lang="de-DE" sz="2000" dirty="0"/>
              <a:t> </a:t>
            </a:r>
            <a:r>
              <a:rPr lang="de-DE" sz="2000" dirty="0" err="1"/>
              <a:t>битв</a:t>
            </a:r>
            <a:r>
              <a:rPr lang="de-DE" sz="2000" dirty="0"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de-DE" sz="2000" dirty="0" err="1">
                <a:effectLst>
                  <a:outerShdw dist="17961" dir="2700000">
                    <a:scrgbClr r="0" g="0" b="0"/>
                  </a:outerShdw>
                </a:effectLst>
              </a:rPr>
              <a:t>описание</a:t>
            </a:r>
            <a:r>
              <a:rPr lang="de-DE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de-DE" sz="2000" dirty="0" err="1"/>
              <a:t>поля</a:t>
            </a:r>
            <a:r>
              <a:rPr lang="de-DE" sz="2000" dirty="0"/>
              <a:t>, </a:t>
            </a:r>
            <a:r>
              <a:rPr lang="de-DE" sz="2000" dirty="0" err="1"/>
              <a:t>покрытого</a:t>
            </a:r>
            <a:r>
              <a:rPr lang="de-DE" sz="2000" dirty="0"/>
              <a:t> </a:t>
            </a:r>
            <a:r>
              <a:rPr lang="de-DE" sz="2000" dirty="0" err="1"/>
              <a:t>мертвыми</a:t>
            </a:r>
            <a:r>
              <a:rPr lang="de-DE" sz="2000" dirty="0"/>
              <a:t> </a:t>
            </a:r>
            <a:r>
              <a:rPr lang="de-DE" sz="2000" dirty="0" err="1"/>
              <a:t>костями</a:t>
            </a:r>
            <a:r>
              <a:rPr lang="de-DE" sz="2000" dirty="0"/>
              <a:t>, </a:t>
            </a:r>
            <a:r>
              <a:rPr lang="de-DE" sz="2000" dirty="0" err="1"/>
              <a:t>богатырской</a:t>
            </a:r>
            <a:r>
              <a:rPr lang="de-DE" sz="2000" dirty="0"/>
              <a:t> </a:t>
            </a:r>
            <a:r>
              <a:rPr lang="de-DE" sz="2000" dirty="0" err="1"/>
              <a:t>головы</a:t>
            </a:r>
            <a:r>
              <a:rPr lang="de-DE" sz="2000" dirty="0"/>
              <a:t>. </a:t>
            </a:r>
            <a:r>
              <a:rPr lang="de-DE" sz="2000" dirty="0" err="1"/>
              <a:t>Ради</a:t>
            </a:r>
            <a:r>
              <a:rPr lang="de-DE" sz="2000" dirty="0"/>
              <a:t> </a:t>
            </a:r>
            <a:r>
              <a:rPr lang="de-DE" sz="2000" dirty="0" err="1"/>
              <a:t>любви</a:t>
            </a:r>
            <a:r>
              <a:rPr lang="de-DE" sz="2000" dirty="0"/>
              <a:t> </a:t>
            </a:r>
            <a:r>
              <a:rPr lang="de-DE" sz="2000" dirty="0" err="1"/>
              <a:t>мужчины</a:t>
            </a:r>
            <a:r>
              <a:rPr lang="de-DE" sz="2000" dirty="0"/>
              <a:t> </a:t>
            </a:r>
            <a:r>
              <a:rPr lang="de-DE" sz="2000" dirty="0" err="1"/>
              <a:t>способны</a:t>
            </a:r>
            <a:r>
              <a:rPr lang="de-DE" sz="2000" dirty="0"/>
              <a:t> </a:t>
            </a:r>
            <a:r>
              <a:rPr lang="de-DE" sz="2000" dirty="0" err="1"/>
              <a:t>на</a:t>
            </a:r>
            <a:r>
              <a:rPr lang="de-DE" sz="2000" dirty="0"/>
              <a:t> </a:t>
            </a:r>
            <a:r>
              <a:rPr lang="de-DE" sz="2000" dirty="0" err="1"/>
              <a:t>все</a:t>
            </a:r>
            <a:r>
              <a:rPr lang="de-DE" sz="2000" dirty="0"/>
              <a:t>, </a:t>
            </a:r>
            <a:r>
              <a:rPr lang="de-DE" sz="2000" dirty="0" err="1"/>
              <a:t>что</a:t>
            </a:r>
            <a:r>
              <a:rPr lang="de-DE" sz="2000" dirty="0"/>
              <a:t> </a:t>
            </a:r>
            <a:r>
              <a:rPr lang="de-DE" sz="2000" dirty="0" err="1"/>
              <a:t>угодно</a:t>
            </a:r>
            <a:r>
              <a:rPr lang="de-DE" sz="2000" dirty="0"/>
              <a:t>. </a:t>
            </a:r>
            <a:r>
              <a:rPr lang="de-DE" sz="2000" dirty="0" err="1"/>
              <a:t>Вот</a:t>
            </a:r>
            <a:r>
              <a:rPr lang="de-DE" sz="2000" dirty="0"/>
              <a:t> и </a:t>
            </a:r>
            <a:r>
              <a:rPr lang="de-DE" sz="2000" dirty="0" err="1"/>
              <a:t>наш</a:t>
            </a:r>
            <a:r>
              <a:rPr lang="de-DE" sz="2000" dirty="0"/>
              <a:t> </a:t>
            </a:r>
            <a:r>
              <a:rPr lang="de-DE" sz="2000" dirty="0" err="1"/>
              <a:t>Руслан</a:t>
            </a:r>
            <a:r>
              <a:rPr lang="de-DE" sz="2000" dirty="0"/>
              <a:t>» - </a:t>
            </a:r>
            <a:r>
              <a:rPr lang="de-DE" sz="2000" dirty="0" err="1"/>
              <a:t>богатырь</a:t>
            </a:r>
            <a:r>
              <a:rPr lang="de-DE" sz="2000" dirty="0"/>
              <a:t> </a:t>
            </a:r>
            <a:r>
              <a:rPr lang="de-DE" sz="2000" dirty="0" err="1"/>
              <a:t>ездит</a:t>
            </a:r>
            <a:r>
              <a:rPr lang="de-DE" sz="2000" dirty="0"/>
              <a:t>; </a:t>
            </a:r>
            <a:r>
              <a:rPr lang="de-DE" sz="2000" dirty="0" err="1"/>
              <a:t>ищет</a:t>
            </a:r>
            <a:r>
              <a:rPr lang="de-DE" sz="2000" dirty="0"/>
              <a:t> </a:t>
            </a:r>
            <a:r>
              <a:rPr lang="de-DE" sz="2000" dirty="0" err="1"/>
              <a:t>свою</a:t>
            </a:r>
            <a:r>
              <a:rPr lang="de-DE" sz="2000" dirty="0"/>
              <a:t> </a:t>
            </a:r>
            <a:r>
              <a:rPr lang="de-DE" sz="2000" dirty="0" err="1"/>
              <a:t>супругу</a:t>
            </a:r>
            <a:r>
              <a:rPr lang="de-DE" sz="2000" dirty="0"/>
              <a:t> </a:t>
            </a:r>
            <a:r>
              <a:rPr lang="de-DE" sz="2000" dirty="0" err="1"/>
              <a:t>по</a:t>
            </a:r>
            <a:r>
              <a:rPr lang="de-DE" sz="2000" dirty="0"/>
              <a:t> </a:t>
            </a:r>
            <a:r>
              <a:rPr lang="de-DE" sz="2000" dirty="0" err="1"/>
              <a:t>свету</a:t>
            </a:r>
            <a:r>
              <a:rPr lang="de-DE" sz="2000" dirty="0"/>
              <a:t>. </a:t>
            </a:r>
            <a:r>
              <a:rPr lang="de-DE" sz="2000" dirty="0" err="1"/>
              <a:t>Руслан</a:t>
            </a:r>
            <a:r>
              <a:rPr lang="de-DE" sz="2000" dirty="0"/>
              <a:t> - </a:t>
            </a:r>
            <a:r>
              <a:rPr lang="de-DE" sz="2000" dirty="0" err="1"/>
              <a:t>типичный</a:t>
            </a:r>
            <a:r>
              <a:rPr lang="de-DE" sz="2000" dirty="0"/>
              <a:t> </a:t>
            </a:r>
            <a:r>
              <a:rPr lang="de-DE" sz="2000" dirty="0" err="1"/>
              <a:t>богатырь</a:t>
            </a:r>
            <a:r>
              <a:rPr lang="de-DE" sz="2000" dirty="0"/>
              <a:t> </a:t>
            </a:r>
            <a:r>
              <a:rPr lang="de-DE" sz="2000" dirty="0" err="1"/>
              <a:t>из</a:t>
            </a:r>
            <a:r>
              <a:rPr lang="de-DE" sz="2000" dirty="0"/>
              <a:t> </a:t>
            </a:r>
            <a:r>
              <a:rPr lang="de-DE" sz="2000" dirty="0" err="1"/>
              <a:t>русских</a:t>
            </a:r>
            <a:r>
              <a:rPr lang="de-DE" sz="2000" dirty="0"/>
              <a:t> </a:t>
            </a:r>
            <a:r>
              <a:rPr lang="de-DE" sz="2000" dirty="0" err="1"/>
              <a:t>былин</a:t>
            </a:r>
            <a:r>
              <a:rPr lang="de-DE" sz="2000" dirty="0"/>
              <a:t>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235840" y="1963080"/>
            <a:ext cx="4280760" cy="23547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5235840" y="4541760"/>
            <a:ext cx="4280760" cy="23547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184328" y="467469"/>
            <a:ext cx="4049576" cy="2699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3419796"/>
            <a:ext cx="4212800" cy="3780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У лукаморья дуб зеленый …...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87784" y="1403573"/>
            <a:ext cx="4733855" cy="5496907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000" dirty="0"/>
              <a:t>В </a:t>
            </a:r>
            <a:r>
              <a:rPr lang="de-DE" sz="2000" dirty="0" err="1"/>
              <a:t>этих</a:t>
            </a:r>
            <a:r>
              <a:rPr lang="de-DE" sz="2000" dirty="0"/>
              <a:t> </a:t>
            </a:r>
            <a:r>
              <a:rPr lang="de-DE" sz="2000" dirty="0" err="1"/>
              <a:t>немногочисленных</a:t>
            </a:r>
            <a:r>
              <a:rPr lang="de-DE" sz="2000" dirty="0"/>
              <a:t> </a:t>
            </a:r>
            <a:r>
              <a:rPr lang="de-DE" sz="2000" dirty="0" err="1"/>
              <a:t>строчках</a:t>
            </a:r>
            <a:r>
              <a:rPr lang="de-DE" sz="2000" dirty="0"/>
              <a:t>, </a:t>
            </a:r>
            <a:r>
              <a:rPr lang="de-DE" sz="2000" dirty="0" err="1"/>
              <a:t>пролога</a:t>
            </a:r>
            <a:r>
              <a:rPr lang="de-DE" sz="2000" dirty="0"/>
              <a:t> «У </a:t>
            </a:r>
            <a:r>
              <a:rPr lang="de-DE" sz="2000" dirty="0" err="1"/>
              <a:t>лукоморья</a:t>
            </a:r>
            <a:r>
              <a:rPr lang="de-DE" sz="2000" dirty="0"/>
              <a:t> </a:t>
            </a:r>
            <a:r>
              <a:rPr lang="de-DE" sz="2000" dirty="0" err="1"/>
              <a:t>дуб</a:t>
            </a:r>
            <a:r>
              <a:rPr lang="de-DE" sz="2000" dirty="0"/>
              <a:t> </a:t>
            </a:r>
            <a:r>
              <a:rPr lang="de-DE" sz="2000" dirty="0" err="1"/>
              <a:t>зелёный</a:t>
            </a:r>
            <a:r>
              <a:rPr lang="de-DE" sz="2000" dirty="0"/>
              <a:t>», </a:t>
            </a:r>
            <a:r>
              <a:rPr lang="de-DE" sz="2000" dirty="0" err="1"/>
              <a:t>Пушкин</a:t>
            </a:r>
            <a:r>
              <a:rPr lang="de-DE" sz="2000" dirty="0"/>
              <a:t> </a:t>
            </a:r>
            <a:r>
              <a:rPr lang="de-DE" sz="2000" dirty="0" err="1"/>
              <a:t>умудряется</a:t>
            </a:r>
            <a:r>
              <a:rPr lang="de-DE" sz="2000" dirty="0"/>
              <a:t> </a:t>
            </a:r>
            <a:r>
              <a:rPr lang="de-DE" sz="2000" dirty="0" err="1"/>
              <a:t>нарисовать</a:t>
            </a:r>
            <a:r>
              <a:rPr lang="de-DE" sz="2000" dirty="0"/>
              <a:t> </a:t>
            </a:r>
            <a:r>
              <a:rPr lang="de-DE" sz="2000" dirty="0" err="1"/>
              <a:t>картину</a:t>
            </a:r>
            <a:r>
              <a:rPr lang="de-DE" sz="2000" dirty="0"/>
              <a:t>, </a:t>
            </a:r>
            <a:r>
              <a:rPr lang="de-DE" sz="2000" dirty="0" err="1"/>
              <a:t>переполненную</a:t>
            </a:r>
            <a:r>
              <a:rPr lang="de-DE" sz="2000" dirty="0"/>
              <a:t> </a:t>
            </a:r>
            <a:r>
              <a:rPr lang="de-DE" sz="2000" dirty="0" err="1"/>
              <a:t>сказочными</a:t>
            </a:r>
            <a:r>
              <a:rPr lang="de-DE" sz="2000" dirty="0"/>
              <a:t> </a:t>
            </a:r>
            <a:r>
              <a:rPr lang="de-DE" sz="2000" dirty="0" err="1"/>
              <a:t>героями</a:t>
            </a:r>
            <a:r>
              <a:rPr lang="de-DE" sz="2000" dirty="0"/>
              <a:t>, </a:t>
            </a:r>
            <a:r>
              <a:rPr lang="de-DE" sz="2000" dirty="0" err="1"/>
              <a:t>где</a:t>
            </a:r>
            <a:r>
              <a:rPr lang="de-DE" sz="2000" dirty="0"/>
              <a:t> </a:t>
            </a:r>
            <a:r>
              <a:rPr lang="de-DE" sz="2000" dirty="0" err="1"/>
              <a:t>вам</a:t>
            </a:r>
            <a:r>
              <a:rPr lang="de-DE" sz="2000" dirty="0"/>
              <a:t> </a:t>
            </a:r>
            <a:r>
              <a:rPr lang="de-DE" sz="2000" dirty="0" err="1"/>
              <a:t>повстречаются</a:t>
            </a:r>
            <a:r>
              <a:rPr lang="de-DE" sz="2000" dirty="0"/>
              <a:t> и </a:t>
            </a:r>
            <a:r>
              <a:rPr lang="de-DE" sz="2000" dirty="0" err="1"/>
              <a:t>представители</a:t>
            </a:r>
            <a:r>
              <a:rPr lang="de-DE" sz="2000" dirty="0"/>
              <a:t> </a:t>
            </a:r>
            <a:r>
              <a:rPr lang="de-DE" sz="2000" dirty="0" err="1"/>
              <a:t>как</a:t>
            </a:r>
            <a:r>
              <a:rPr lang="de-DE" sz="2000" dirty="0"/>
              <a:t> </a:t>
            </a:r>
            <a:r>
              <a:rPr lang="de-DE" sz="2000" dirty="0" err="1"/>
              <a:t>добрых</a:t>
            </a:r>
            <a:r>
              <a:rPr lang="de-DE" sz="2000" dirty="0"/>
              <a:t> </a:t>
            </a:r>
            <a:r>
              <a:rPr lang="de-DE" sz="2000" dirty="0" err="1"/>
              <a:t>сил</a:t>
            </a:r>
            <a:r>
              <a:rPr lang="de-DE" sz="2000" dirty="0"/>
              <a:t>, </a:t>
            </a:r>
            <a:r>
              <a:rPr lang="de-DE" sz="2000" dirty="0" err="1"/>
              <a:t>так</a:t>
            </a:r>
            <a:r>
              <a:rPr lang="de-DE" sz="2000" dirty="0"/>
              <a:t> и </a:t>
            </a:r>
            <a:r>
              <a:rPr lang="de-DE" sz="2000" dirty="0" err="1"/>
              <a:t>тёмных</a:t>
            </a:r>
            <a:r>
              <a:rPr lang="de-DE" sz="2000" dirty="0"/>
              <a:t>. </a:t>
            </a:r>
            <a:r>
              <a:rPr lang="de-DE" sz="2000" dirty="0" err="1"/>
              <a:t>Здесь</a:t>
            </a:r>
            <a:r>
              <a:rPr lang="de-DE" sz="2000" dirty="0"/>
              <a:t> </a:t>
            </a:r>
            <a:r>
              <a:rPr lang="de-DE" sz="2000" dirty="0" err="1"/>
              <a:t>появится</a:t>
            </a:r>
            <a:r>
              <a:rPr lang="de-DE" sz="2000" dirty="0"/>
              <a:t> и </a:t>
            </a:r>
            <a:r>
              <a:rPr lang="de-DE" sz="2000" dirty="0" err="1"/>
              <a:t>царская</a:t>
            </a:r>
            <a:r>
              <a:rPr lang="de-DE" sz="2000" dirty="0"/>
              <a:t> </a:t>
            </a:r>
            <a:r>
              <a:rPr lang="de-DE" sz="2000" dirty="0" err="1"/>
              <a:t>знать</a:t>
            </a:r>
            <a:r>
              <a:rPr lang="de-DE" sz="2000" dirty="0"/>
              <a:t>, и </a:t>
            </a:r>
            <a:r>
              <a:rPr lang="de-DE" sz="2000" dirty="0" err="1"/>
              <a:t>Черномор</a:t>
            </a:r>
            <a:r>
              <a:rPr lang="de-DE" sz="2000" dirty="0"/>
              <a:t>, и </a:t>
            </a:r>
            <a:r>
              <a:rPr lang="de-DE" sz="2000" dirty="0" err="1"/>
              <a:t>Кащей</a:t>
            </a:r>
            <a:r>
              <a:rPr lang="de-DE" sz="2000" dirty="0"/>
              <a:t> </a:t>
            </a:r>
            <a:r>
              <a:rPr lang="de-DE" sz="2000" dirty="0" err="1"/>
              <a:t>Бессмертный</a:t>
            </a:r>
            <a:r>
              <a:rPr lang="de-DE" sz="2000" dirty="0"/>
              <a:t> и </a:t>
            </a:r>
            <a:r>
              <a:rPr lang="de-DE" sz="2000" dirty="0" err="1"/>
              <a:t>Бага-Яга</a:t>
            </a:r>
            <a:r>
              <a:rPr lang="de-DE" sz="2000" dirty="0"/>
              <a:t> и </a:t>
            </a:r>
            <a:r>
              <a:rPr lang="de-DE" sz="2000" dirty="0" err="1"/>
              <a:t>ещё</a:t>
            </a:r>
            <a:r>
              <a:rPr lang="de-DE" sz="2000" dirty="0"/>
              <a:t> </a:t>
            </a:r>
            <a:r>
              <a:rPr lang="de-DE" sz="2000" dirty="0" err="1"/>
              <a:t>многие</a:t>
            </a:r>
            <a:r>
              <a:rPr lang="de-DE" sz="2000" dirty="0"/>
              <a:t>, </a:t>
            </a:r>
            <a:r>
              <a:rPr lang="de-DE" sz="2000" dirty="0" err="1"/>
              <a:t>многие</a:t>
            </a:r>
            <a:r>
              <a:rPr lang="de-DE" sz="2000" dirty="0"/>
              <a:t> </a:t>
            </a:r>
            <a:r>
              <a:rPr lang="de-DE" sz="2000" dirty="0" err="1"/>
              <a:t>другие</a:t>
            </a:r>
            <a:r>
              <a:rPr lang="de-DE" sz="2000" dirty="0"/>
              <a:t>. </a:t>
            </a:r>
            <a:r>
              <a:rPr lang="de-DE" sz="2000" dirty="0" err="1"/>
              <a:t>Об</a:t>
            </a:r>
            <a:r>
              <a:rPr lang="de-DE" sz="2000" dirty="0"/>
              <a:t> </a:t>
            </a:r>
            <a:r>
              <a:rPr lang="de-DE" sz="2000" dirty="0" err="1"/>
              <a:t>этом</a:t>
            </a:r>
            <a:r>
              <a:rPr lang="de-DE" sz="2000" dirty="0"/>
              <a:t> </a:t>
            </a:r>
            <a:r>
              <a:rPr lang="de-DE" sz="2000" dirty="0" err="1"/>
              <a:t>вам</a:t>
            </a:r>
            <a:r>
              <a:rPr lang="de-DE" sz="2000" dirty="0"/>
              <a:t> </a:t>
            </a:r>
            <a:r>
              <a:rPr lang="de-DE" sz="2000" dirty="0" err="1"/>
              <a:t>расскажет</a:t>
            </a:r>
            <a:r>
              <a:rPr lang="de-DE" sz="2000" dirty="0"/>
              <a:t> «</a:t>
            </a:r>
            <a:r>
              <a:rPr lang="de-DE" sz="2000" i="1" dirty="0"/>
              <a:t>У </a:t>
            </a:r>
            <a:r>
              <a:rPr lang="de-DE" sz="2000" i="1" dirty="0" err="1"/>
              <a:t>лукоморья</a:t>
            </a:r>
            <a:r>
              <a:rPr lang="de-DE" sz="2000" i="1" dirty="0"/>
              <a:t> </a:t>
            </a:r>
            <a:r>
              <a:rPr lang="de-DE" sz="2000" i="1" dirty="0" err="1"/>
              <a:t>дуб</a:t>
            </a:r>
            <a:r>
              <a:rPr lang="de-DE" sz="2000" i="1" dirty="0"/>
              <a:t> </a:t>
            </a:r>
            <a:r>
              <a:rPr lang="de-DE" sz="2000" i="1" dirty="0" err="1"/>
              <a:t>зелёный</a:t>
            </a:r>
            <a:r>
              <a:rPr lang="de-DE" sz="2000" dirty="0"/>
              <a:t>» </a:t>
            </a:r>
            <a:r>
              <a:rPr lang="de-DE" sz="2000" dirty="0" err="1"/>
              <a:t>сквозь</a:t>
            </a:r>
            <a:r>
              <a:rPr lang="de-DE" sz="2000" dirty="0"/>
              <a:t> </a:t>
            </a:r>
            <a:r>
              <a:rPr lang="de-DE" sz="2000" dirty="0" err="1"/>
              <a:t>образы</a:t>
            </a:r>
            <a:r>
              <a:rPr lang="de-DE" sz="2000" dirty="0"/>
              <a:t> </a:t>
            </a:r>
            <a:r>
              <a:rPr lang="de-DE" sz="2000" dirty="0" err="1"/>
              <a:t>невероятных</a:t>
            </a:r>
            <a:r>
              <a:rPr lang="de-DE" sz="2000" dirty="0"/>
              <a:t> </a:t>
            </a:r>
            <a:r>
              <a:rPr lang="de-DE" sz="2000" dirty="0" err="1"/>
              <a:t>сказочных</a:t>
            </a:r>
            <a:r>
              <a:rPr lang="de-DE" sz="2000" dirty="0"/>
              <a:t> </a:t>
            </a:r>
            <a:r>
              <a:rPr lang="de-DE" sz="2000" dirty="0" err="1"/>
              <a:t>картин</a:t>
            </a:r>
            <a:r>
              <a:rPr lang="de-DE" sz="2000" dirty="0"/>
              <a:t>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220000" y="1980000"/>
            <a:ext cx="4280760" cy="23547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5235840" y="4541760"/>
            <a:ext cx="4280760" cy="23547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220000" y="1260000"/>
            <a:ext cx="4320000" cy="27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20000" y="4140000"/>
            <a:ext cx="4500000" cy="27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Сказка о царе Солтане ....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428076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000" dirty="0"/>
              <a:t>ЦАРЬ САЛТАН — </a:t>
            </a:r>
            <a:r>
              <a:rPr lang="de-DE" sz="2000" dirty="0" err="1"/>
              <a:t>герой</a:t>
            </a:r>
            <a:r>
              <a:rPr lang="de-DE" sz="2000" dirty="0"/>
              <a:t> </a:t>
            </a:r>
            <a:r>
              <a:rPr lang="de-DE" sz="2000" dirty="0" err="1"/>
              <a:t>сказки</a:t>
            </a:r>
            <a:r>
              <a:rPr lang="de-DE" sz="2000" dirty="0"/>
              <a:t> А. С. </a:t>
            </a:r>
            <a:r>
              <a:rPr lang="de-DE" sz="2000" dirty="0" err="1"/>
              <a:t>Пушкина</a:t>
            </a:r>
            <a:r>
              <a:rPr lang="de-DE" sz="2000" dirty="0"/>
              <a:t> «</a:t>
            </a:r>
            <a:r>
              <a:rPr lang="de-DE" sz="2000" dirty="0" err="1"/>
              <a:t>Сказка</a:t>
            </a:r>
            <a:r>
              <a:rPr lang="de-DE" sz="2000" dirty="0"/>
              <a:t> о </a:t>
            </a:r>
            <a:r>
              <a:rPr lang="de-DE" sz="2000" dirty="0" err="1"/>
              <a:t>царе</a:t>
            </a:r>
            <a:r>
              <a:rPr lang="de-DE" sz="2000" dirty="0"/>
              <a:t> </a:t>
            </a:r>
            <a:r>
              <a:rPr lang="de-DE" sz="2000" dirty="0" err="1"/>
              <a:t>Салтане</a:t>
            </a:r>
            <a:r>
              <a:rPr lang="de-DE" sz="2000" dirty="0"/>
              <a:t>, о </a:t>
            </a:r>
            <a:r>
              <a:rPr lang="de-DE" sz="2000" dirty="0" err="1"/>
              <a:t>сыне</a:t>
            </a:r>
            <a:r>
              <a:rPr lang="de-DE" sz="2000" dirty="0"/>
              <a:t> </a:t>
            </a:r>
            <a:r>
              <a:rPr lang="de-DE" sz="2000" dirty="0" err="1"/>
              <a:t>его</a:t>
            </a:r>
            <a:r>
              <a:rPr lang="de-DE" sz="2000" dirty="0"/>
              <a:t> </a:t>
            </a:r>
            <a:r>
              <a:rPr lang="de-DE" sz="2000" dirty="0" err="1"/>
              <a:t>славном</a:t>
            </a:r>
            <a:r>
              <a:rPr lang="de-DE" sz="2000" dirty="0"/>
              <a:t> и </a:t>
            </a:r>
            <a:r>
              <a:rPr lang="de-DE" sz="2000" dirty="0" err="1"/>
              <a:t>могучем</a:t>
            </a:r>
            <a:r>
              <a:rPr lang="de-DE" sz="2000" dirty="0"/>
              <a:t> </a:t>
            </a:r>
            <a:r>
              <a:rPr lang="de-DE" sz="2000" dirty="0" err="1"/>
              <a:t>богатыре</a:t>
            </a:r>
            <a:r>
              <a:rPr lang="de-DE" sz="2000" dirty="0"/>
              <a:t> </a:t>
            </a:r>
            <a:r>
              <a:rPr lang="de-DE" sz="2000" dirty="0" err="1"/>
              <a:t>князе</a:t>
            </a:r>
            <a:r>
              <a:rPr lang="de-DE" sz="2000" dirty="0"/>
              <a:t> </a:t>
            </a:r>
            <a:r>
              <a:rPr lang="de-DE" sz="2000" dirty="0" err="1"/>
              <a:t>Гвидоне</a:t>
            </a:r>
            <a:r>
              <a:rPr lang="de-DE" sz="2000" dirty="0"/>
              <a:t> </a:t>
            </a:r>
            <a:r>
              <a:rPr lang="de-DE" sz="2000" dirty="0" err="1"/>
              <a:t>Салтано-виче</a:t>
            </a:r>
            <a:r>
              <a:rPr lang="de-DE" sz="2000" dirty="0"/>
              <a:t> и о </a:t>
            </a:r>
            <a:r>
              <a:rPr lang="de-DE" sz="2000" dirty="0" err="1"/>
              <a:t>прекрасной</a:t>
            </a:r>
            <a:r>
              <a:rPr lang="de-DE" sz="2000" dirty="0"/>
              <a:t> </a:t>
            </a:r>
            <a:r>
              <a:rPr lang="de-DE" sz="2000" dirty="0" err="1"/>
              <a:t>царевне</a:t>
            </a:r>
            <a:r>
              <a:rPr lang="de-DE" sz="2000" dirty="0"/>
              <a:t> </a:t>
            </a:r>
            <a:r>
              <a:rPr lang="de-DE" sz="2000" dirty="0" err="1"/>
              <a:t>Лебеди</a:t>
            </a:r>
            <a:r>
              <a:rPr lang="de-DE" sz="2000" dirty="0"/>
              <a:t>» (1831), </a:t>
            </a:r>
            <a:r>
              <a:rPr lang="de-DE" sz="2000" dirty="0" err="1"/>
              <a:t>написанной</a:t>
            </a:r>
            <a:r>
              <a:rPr lang="de-DE" sz="2000" dirty="0"/>
              <a:t> </a:t>
            </a:r>
            <a:r>
              <a:rPr lang="de-DE" sz="2000" dirty="0" err="1"/>
              <a:t>на</a:t>
            </a:r>
            <a:r>
              <a:rPr lang="de-DE" sz="2000" dirty="0"/>
              <a:t> </a:t>
            </a:r>
            <a:r>
              <a:rPr lang="de-DE" sz="2000" dirty="0" err="1"/>
              <a:t>основе</a:t>
            </a:r>
            <a:r>
              <a:rPr lang="de-DE" sz="2000" dirty="0"/>
              <a:t> </a:t>
            </a:r>
            <a:r>
              <a:rPr lang="de-DE" sz="2000" dirty="0" err="1"/>
              <a:t>сказки</a:t>
            </a:r>
            <a:r>
              <a:rPr lang="de-DE" sz="2000" dirty="0"/>
              <a:t>, </a:t>
            </a:r>
            <a:r>
              <a:rPr lang="de-DE" sz="2000" dirty="0" err="1"/>
              <a:t>поведанной</a:t>
            </a:r>
            <a:r>
              <a:rPr lang="de-DE" sz="2000" dirty="0"/>
              <a:t> </a:t>
            </a:r>
            <a:r>
              <a:rPr lang="de-DE" sz="2000" dirty="0" err="1"/>
              <a:t>поэту</a:t>
            </a:r>
            <a:r>
              <a:rPr lang="de-DE" sz="2000" dirty="0"/>
              <a:t> </a:t>
            </a:r>
            <a:r>
              <a:rPr lang="de-DE" sz="2000" dirty="0" err="1"/>
              <a:t>Ариной</a:t>
            </a:r>
            <a:r>
              <a:rPr lang="de-DE" sz="2000" dirty="0"/>
              <a:t> </a:t>
            </a:r>
            <a:r>
              <a:rPr lang="de-DE" sz="2000" dirty="0" err="1"/>
              <a:t>Родионовной</a:t>
            </a:r>
            <a:r>
              <a:rPr lang="de-DE" sz="2000" dirty="0"/>
              <a:t>.  </a:t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235840" y="1963080"/>
            <a:ext cx="428076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290200" y="360000"/>
            <a:ext cx="4609800" cy="668987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20000" y="2334240"/>
            <a:ext cx="4351680" cy="1895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  </a:t>
            </a:r>
            <a:br>
              <a:rPr lang="de-DE" sz="1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</a:b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Песнь о вещем Олеге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428076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000" dirty="0" err="1"/>
              <a:t>Поэма</a:t>
            </a:r>
            <a:r>
              <a:rPr lang="de-DE" sz="2000" dirty="0"/>
              <a:t> «</a:t>
            </a:r>
            <a:r>
              <a:rPr lang="de-DE" sz="2000" dirty="0" err="1"/>
              <a:t>Песнь</a:t>
            </a:r>
            <a:r>
              <a:rPr lang="de-DE" sz="2000" dirty="0"/>
              <a:t> о </a:t>
            </a:r>
            <a:r>
              <a:rPr lang="de-DE" sz="2000" dirty="0" err="1"/>
              <a:t>Великой</a:t>
            </a:r>
            <a:r>
              <a:rPr lang="de-DE" sz="2000" dirty="0"/>
              <a:t> </a:t>
            </a:r>
            <a:r>
              <a:rPr lang="de-DE" sz="2000" dirty="0" err="1"/>
              <a:t>Матери</a:t>
            </a:r>
            <a:r>
              <a:rPr lang="de-DE" sz="2000" dirty="0"/>
              <a:t>» </a:t>
            </a:r>
            <a:r>
              <a:rPr lang="de-DE" sz="2000" dirty="0" err="1"/>
              <a:t>так</a:t>
            </a:r>
            <a:r>
              <a:rPr lang="de-DE" sz="2000" dirty="0"/>
              <a:t> и </a:t>
            </a:r>
            <a:r>
              <a:rPr lang="de-DE" sz="2000" dirty="0" err="1"/>
              <a:t>осталась</a:t>
            </a:r>
            <a:r>
              <a:rPr lang="de-DE" sz="2000" dirty="0"/>
              <a:t> </a:t>
            </a:r>
            <a:r>
              <a:rPr lang="de-DE" sz="2000" dirty="0" err="1"/>
              <a:t>незавершенной</a:t>
            </a:r>
            <a:r>
              <a:rPr lang="de-DE" sz="2000" dirty="0"/>
              <a:t>. </a:t>
            </a:r>
            <a:r>
              <a:rPr lang="de-DE" sz="2000" dirty="0" err="1"/>
              <a:t>Многие</a:t>
            </a:r>
            <a:r>
              <a:rPr lang="de-DE" sz="2000" dirty="0"/>
              <a:t> </a:t>
            </a:r>
            <a:r>
              <a:rPr lang="de-DE" sz="2000" dirty="0" err="1"/>
              <a:t>десятилетия</a:t>
            </a:r>
            <a:r>
              <a:rPr lang="de-DE" sz="2000" dirty="0"/>
              <a:t> </a:t>
            </a:r>
            <a:r>
              <a:rPr lang="de-DE" sz="2000" dirty="0" err="1"/>
              <a:t>считалось</a:t>
            </a:r>
            <a:r>
              <a:rPr lang="de-DE" sz="2000" dirty="0"/>
              <a:t>, </a:t>
            </a:r>
            <a:r>
              <a:rPr lang="de-DE" sz="2000" dirty="0" err="1"/>
              <a:t>что</a:t>
            </a:r>
            <a:r>
              <a:rPr lang="de-DE" sz="2000" dirty="0"/>
              <a:t> </a:t>
            </a:r>
            <a:r>
              <a:rPr lang="de-DE" sz="2000" dirty="0" err="1"/>
              <a:t>текст</a:t>
            </a:r>
            <a:r>
              <a:rPr lang="de-DE" sz="2000" dirty="0"/>
              <a:t> </a:t>
            </a:r>
            <a:r>
              <a:rPr lang="de-DE" sz="2000" dirty="0" err="1"/>
              <a:t>поэмы</a:t>
            </a:r>
            <a:r>
              <a:rPr lang="de-DE" sz="2000" dirty="0"/>
              <a:t> </a:t>
            </a:r>
            <a:r>
              <a:rPr lang="de-DE" sz="2000" dirty="0" err="1"/>
              <a:t>безвозвратно</a:t>
            </a:r>
            <a:r>
              <a:rPr lang="de-DE" sz="2000" dirty="0"/>
              <a:t> </a:t>
            </a:r>
            <a:r>
              <a:rPr lang="de-DE" sz="2000" dirty="0" err="1"/>
              <a:t>утрачен</a:t>
            </a:r>
            <a:r>
              <a:rPr lang="de-DE" sz="2000" dirty="0"/>
              <a:t>. В </a:t>
            </a:r>
            <a:r>
              <a:rPr lang="de-DE" sz="2000" dirty="0" err="1"/>
              <a:t>письме</a:t>
            </a:r>
            <a:r>
              <a:rPr lang="de-DE" sz="2000" dirty="0"/>
              <a:t> </a:t>
            </a:r>
            <a:r>
              <a:rPr lang="de-DE" sz="2000" dirty="0" err="1"/>
              <a:t>из</a:t>
            </a:r>
            <a:r>
              <a:rPr lang="de-DE" sz="2000" dirty="0"/>
              <a:t> </a:t>
            </a:r>
            <a:r>
              <a:rPr lang="de-DE" sz="2000" dirty="0" err="1"/>
              <a:t>томской</a:t>
            </a:r>
            <a:r>
              <a:rPr lang="de-DE" sz="2000" dirty="0"/>
              <a:t> </a:t>
            </a:r>
            <a:r>
              <a:rPr lang="de-DE" sz="2000" dirty="0" err="1"/>
              <a:t>ссылки</a:t>
            </a:r>
            <a:r>
              <a:rPr lang="de-DE" sz="2000" dirty="0"/>
              <a:t> </a:t>
            </a:r>
            <a:r>
              <a:rPr lang="de-DE" sz="2000" dirty="0" err="1"/>
              <a:t>поэт</a:t>
            </a:r>
            <a:r>
              <a:rPr lang="de-DE" sz="2000" dirty="0"/>
              <a:t> </a:t>
            </a:r>
            <a:r>
              <a:rPr lang="de-DE" sz="2000" dirty="0" err="1"/>
              <a:t>писал</a:t>
            </a:r>
            <a:r>
              <a:rPr lang="de-DE" sz="2000" dirty="0"/>
              <a:t> с </a:t>
            </a:r>
            <a:r>
              <a:rPr lang="de-DE" sz="2000" dirty="0" err="1"/>
              <a:t>болью</a:t>
            </a:r>
            <a:r>
              <a:rPr lang="de-DE" sz="2000" dirty="0"/>
              <a:t> и </a:t>
            </a:r>
            <a:r>
              <a:rPr lang="de-DE" sz="2000" dirty="0" err="1"/>
              <a:t>горечью</a:t>
            </a:r>
            <a:r>
              <a:rPr lang="de-DE" sz="2000" dirty="0"/>
              <a:t>: «</a:t>
            </a:r>
            <a:r>
              <a:rPr lang="de-DE" sz="2000" dirty="0" err="1"/>
              <a:t>Пронзает</a:t>
            </a:r>
            <a:r>
              <a:rPr lang="de-DE" sz="2000" dirty="0"/>
              <a:t> </a:t>
            </a:r>
            <a:r>
              <a:rPr lang="de-DE" sz="2000" dirty="0" err="1"/>
              <a:t>мое</a:t>
            </a:r>
            <a:r>
              <a:rPr lang="de-DE" sz="2000" dirty="0"/>
              <a:t> </a:t>
            </a:r>
            <a:r>
              <a:rPr lang="de-DE" sz="2000" dirty="0" err="1"/>
              <a:t>сердце</a:t>
            </a:r>
            <a:r>
              <a:rPr lang="de-DE" sz="2000" dirty="0"/>
              <a:t> </a:t>
            </a:r>
            <a:r>
              <a:rPr lang="de-DE" sz="2000" dirty="0" err="1"/>
              <a:t>судьба</a:t>
            </a:r>
            <a:r>
              <a:rPr lang="de-DE" sz="2000" dirty="0"/>
              <a:t> </a:t>
            </a:r>
            <a:r>
              <a:rPr lang="de-DE" sz="2000" dirty="0" err="1"/>
              <a:t>моей</a:t>
            </a:r>
            <a:r>
              <a:rPr lang="de-DE" sz="2000" dirty="0"/>
              <a:t> </a:t>
            </a:r>
            <a:r>
              <a:rPr lang="de-DE" sz="2000" dirty="0" err="1"/>
              <a:t>поэмы</a:t>
            </a:r>
            <a:r>
              <a:rPr lang="de-DE" sz="2000" dirty="0"/>
              <a:t> „</a:t>
            </a:r>
            <a:r>
              <a:rPr lang="de-DE" sz="2000" dirty="0" err="1"/>
              <a:t>Песнь</a:t>
            </a:r>
            <a:r>
              <a:rPr lang="de-DE" sz="2000" dirty="0"/>
              <a:t> о </a:t>
            </a:r>
            <a:r>
              <a:rPr lang="de-DE" sz="2000" dirty="0" err="1"/>
              <a:t>Великой</a:t>
            </a:r>
            <a:r>
              <a:rPr lang="de-DE" sz="2000" dirty="0"/>
              <a:t> </a:t>
            </a:r>
            <a:r>
              <a:rPr lang="de-DE" sz="2000" dirty="0" err="1"/>
              <a:t>Матери</a:t>
            </a:r>
            <a:r>
              <a:rPr lang="de-DE" sz="2000" dirty="0"/>
              <a:t>”.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235840" y="1963080"/>
            <a:ext cx="428076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00000" y="900000"/>
            <a:ext cx="432000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3600" b="1">
                <a:solidFill>
                  <a:srgbClr val="990066"/>
                </a:solidFill>
              </a:rPr>
              <a:t>Используемая информация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20000" y="1260000"/>
            <a:ext cx="8100000" cy="4937400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x-none" sz="1800"/>
              <a:t>  </a:t>
            </a:r>
            <a:r>
              <a:rPr lang="x-none" sz="1800">
                <a:hlinkClick r:id="rId3"/>
              </a:rPr>
              <a:t>http://animashki.mirfentazy.ru/volshebnie-skazki-animatsii-gif/animatsii-k-skazkam-a-s-</a:t>
            </a:r>
            <a:r>
              <a:rPr lang="x-none" sz="1800"/>
              <a:t>     </a:t>
            </a:r>
          </a:p>
          <a:p>
            <a:pPr marL="0" lvl="0" indent="0" algn="ctr">
              <a:buNone/>
            </a:pPr>
            <a:r>
              <a:rPr lang="x-none" sz="1800"/>
              <a:t> </a:t>
            </a:r>
            <a:r>
              <a:rPr lang="x-none" sz="1800">
                <a:hlinkClick r:id="rId4"/>
              </a:rPr>
              <a:t>https://ru.wikipedia.org/wiki/%CF%F3%F8%EA%E8%ED,_%C0%EB%E5%EA%F1%E0%ED%E4%F0_%D1%E5%F0%E3%E5%E5%E2%E8%F7</a:t>
            </a:r>
          </a:p>
          <a:p>
            <a:pPr marL="0" lvl="0" indent="0" algn="l">
              <a:buNone/>
            </a:pPr>
            <a:r>
              <a:rPr lang="x-none" sz="1800"/>
              <a:t>  </a:t>
            </a:r>
            <a:r>
              <a:rPr lang="x-none" sz="1800">
                <a:hlinkClick r:id="rId5"/>
              </a:rPr>
              <a:t>http://www.miloliza.com/illyustratsi-skazki-pushkina/ruslan-lyudmila.htmlhttp://www.miloliza.com/pushkin/skazka-o-tzare-saltane</a:t>
            </a:r>
            <a:r>
              <a:rPr lang="x-none" sz="1800">
                <a:hlinkClick r:id="rId6"/>
              </a:rPr>
              <a:t>http://znanija.com/task/11135723</a:t>
            </a:r>
            <a:r>
              <a:rPr lang="x-none" sz="180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344</Words>
  <Application>Microsoft Office PowerPoint</Application>
  <PresentationFormat>Экран (4:3)</PresentationFormat>
  <Paragraphs>26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Default</vt:lpstr>
      <vt:lpstr>lyt-darkblue</vt:lpstr>
      <vt:lpstr>Мультипликация:  образы сказок А.  С. ПУШКИНА</vt:lpstr>
      <vt:lpstr>Пушкин Александр Сергеевич</vt:lpstr>
      <vt:lpstr>Руслан и Людмила</vt:lpstr>
      <vt:lpstr>У лукаморья дуб зеленый …...</vt:lpstr>
      <vt:lpstr>Сказка о царе Солтане ....</vt:lpstr>
      <vt:lpstr>Песнь о вещем Олеге</vt:lpstr>
      <vt:lpstr>Используемая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Мультипликация:  образы сказок А.  С. ПУШКИНА</dc:title>
  <dc:creator>евгения</dc:creator>
  <cp:lastModifiedBy>евгения</cp:lastModifiedBy>
  <cp:revision>11</cp:revision>
  <dcterms:created xsi:type="dcterms:W3CDTF">2009-04-16T11:32:32Z</dcterms:created>
  <dcterms:modified xsi:type="dcterms:W3CDTF">2017-09-14T18:24:05Z</dcterms:modified>
</cp:coreProperties>
</file>